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88" r:id="rId1"/>
  </p:sldMasterIdLst>
  <p:notesMasterIdLst>
    <p:notesMasterId r:id="rId2"/>
  </p:notesMasterIdLst>
  <p:sldIdLst>
    <p:sldId id="281" r:id="rId3"/>
  </p:sldIdLst>
  <p:sldSz cx="12801600" cy="9601200" type="A3"/>
  <p:notesSz cx="9926638" cy="14355762"/>
  <p:custDataLst>
    <p:tags r:id="rId4"/>
  </p:custDataLst>
  <p:defaultTextStyle>
    <a:defPPr>
      <a:defRPr lang="nb-NO"/>
    </a:defPPr>
    <a:lvl1pPr marL="0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2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87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22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7988" autoAdjust="0"/>
  </p:normalViewPr>
  <p:slideViewPr>
    <p:cSldViewPr>
      <p:cViewPr varScale="1">
        <p:scale>
          <a:sx n="50" d="100"/>
          <a:sy n="50" d="100"/>
        </p:scale>
        <p:origin x="1092" y="48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717788"/>
          </a:xfrm>
          <a:prstGeom prst="rect">
            <a:avLst/>
          </a:prstGeom>
        </p:spPr>
        <p:txBody>
          <a:bodyPr vert="horz" lIns="138751" tIns="69376" rIns="138751" bIns="69376" rtlCol="0"/>
          <a:lstStyle>
            <a:lvl1pPr algn="l">
              <a:defRPr sz="18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717788"/>
          </a:xfrm>
          <a:prstGeom prst="rect">
            <a:avLst/>
          </a:prstGeom>
        </p:spPr>
        <p:txBody>
          <a:bodyPr vert="horz" lIns="138751" tIns="69376" rIns="138751" bIns="69376" rtlCol="0"/>
          <a:lstStyle>
            <a:lvl1pPr algn="r">
              <a:defRPr sz="1800"/>
            </a:lvl1pPr>
          </a:lstStyle>
          <a:p>
            <a:fld id="{96B9E76A-230A-4788-9E5C-EF38AE14BB31}" type="datetimeFigureOut">
              <a:rPr lang="nb-NO" smtClean="0"/>
              <a:t>03.03.2024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076325"/>
            <a:ext cx="7177088" cy="5383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992664" y="6818988"/>
            <a:ext cx="7941310" cy="6460093"/>
          </a:xfrm>
          <a:prstGeom prst="rect">
            <a:avLst/>
          </a:prstGeom>
        </p:spPr>
        <p:txBody>
          <a:bodyPr vert="horz" lIns="138751" tIns="69376" rIns="138751" bIns="69376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13635482"/>
            <a:ext cx="4301543" cy="717788"/>
          </a:xfrm>
          <a:prstGeom prst="rect">
            <a:avLst/>
          </a:prstGeom>
        </p:spPr>
        <p:txBody>
          <a:bodyPr vert="horz" lIns="138751" tIns="69376" rIns="138751" bIns="69376" rtlCol="0" anchor="b"/>
          <a:lstStyle>
            <a:lvl1pPr algn="l">
              <a:defRPr sz="18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5622798" y="13635482"/>
            <a:ext cx="4301543" cy="717788"/>
          </a:xfrm>
          <a:prstGeom prst="rect">
            <a:avLst/>
          </a:prstGeom>
        </p:spPr>
        <p:txBody>
          <a:bodyPr vert="horz" lIns="138751" tIns="69376" rIns="138751" bIns="69376" rtlCol="0" anchor="b"/>
          <a:lstStyle>
            <a:lvl1pPr algn="r">
              <a:defRPr sz="1800"/>
            </a:lvl1pPr>
          </a:lstStyle>
          <a:p>
            <a:fld id="{03D33C52-09E2-49D5-9C0C-E39D0EB065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0315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7962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39811" algn="l" defTabSz="127962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79621" algn="l" defTabSz="127962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19432" algn="l" defTabSz="127962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59243" algn="l" defTabSz="127962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199054" algn="l" defTabSz="127962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38867" algn="l" defTabSz="127962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78678" algn="l" defTabSz="127962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18487" algn="l" defTabSz="127962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81DEEA-8B4F-D729-8E2E-836FFD85C9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BBDA1B4-8770-4899-F57E-0B37D6921A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70" indent="0" algn="ctr">
              <a:buNone/>
              <a:defRPr sz="2100"/>
            </a:lvl2pPr>
            <a:lvl3pPr marL="960140" indent="0" algn="ctr">
              <a:buNone/>
              <a:defRPr sz="1890"/>
            </a:lvl3pPr>
            <a:lvl4pPr marL="1440209" indent="0" algn="ctr">
              <a:buNone/>
              <a:defRPr sz="1680"/>
            </a:lvl4pPr>
            <a:lvl5pPr marL="1920278" indent="0" algn="ctr">
              <a:buNone/>
              <a:defRPr sz="1680"/>
            </a:lvl5pPr>
            <a:lvl6pPr marL="2400348" indent="0" algn="ctr">
              <a:buNone/>
              <a:defRPr sz="1680"/>
            </a:lvl6pPr>
            <a:lvl7pPr marL="2880417" indent="0" algn="ctr">
              <a:buNone/>
              <a:defRPr sz="1680"/>
            </a:lvl7pPr>
            <a:lvl8pPr marL="3360487" indent="0" algn="ctr">
              <a:buNone/>
              <a:defRPr sz="1680"/>
            </a:lvl8pPr>
            <a:lvl9pPr marL="3840557" indent="0" algn="ctr">
              <a:buNone/>
              <a:defRPr sz="168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899AC6B-8109-CA9D-0338-512C324B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80185"/>
            <a:fld id="{130221F6-C8D9-4A19-A031-59B9E2E8FDD2}" type="datetimeFigureOut">
              <a:rPr lang="nb-NO" smtClean="0">
                <a:solidFill>
                  <a:srgbClr val="00338D"/>
                </a:solidFill>
              </a:rPr>
              <a:pPr defTabSz="1280185"/>
              <a:t>03.03.2024</a:t>
            </a:fld>
            <a:endParaRPr lang="nb-NO">
              <a:solidFill>
                <a:srgbClr val="00338D"/>
              </a:solidFill>
            </a:endParaRP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BED6F8E-F115-CFC1-64BE-114EB6E9B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80185"/>
            <a:endParaRPr lang="nb-NO">
              <a:solidFill>
                <a:srgbClr val="00338D"/>
              </a:solidFill>
            </a:endParaRP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2560AD4-05D3-C815-2A37-7E5596D37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80185"/>
            <a:fld id="{B2B36ABF-C99E-4F1B-865A-679F233618CE}" type="slidenum">
              <a:rPr lang="nb-NO" smtClean="0">
                <a:solidFill>
                  <a:srgbClr val="00338D"/>
                </a:solidFill>
              </a:rPr>
              <a:pPr defTabSz="1280185"/>
              <a:t>‹#›</a:t>
            </a:fld>
            <a:endParaRPr lang="nb-NO">
              <a:solidFill>
                <a:srgbClr val="0033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360228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06113BD-8851-55D6-AD37-45C01F5FF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B10EAC5-2FF9-F9BA-9920-BD759FE24B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04AC67B-86A0-B96E-CFD5-EF3A1DE06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A046-D353-4271-9371-F8E137FF6F1B}" type="datetimeFigureOut">
              <a:rPr lang="nb-NO" smtClean="0"/>
              <a:t>03.03.2024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02DAB5E-F2C1-0FB5-63CC-20E4FF967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9798546-CAB5-9B87-2FAA-9D6E52441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AAA7-44A5-42F1-86E9-9AB801F70B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3539003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A8E053AD-278A-A88B-41F3-E61315C33F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05825878-56E7-8479-C8DC-62FDEC454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9ED7B64-0266-5C80-92D1-E4D3B8B19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A046-D353-4271-9371-F8E137FF6F1B}" type="datetimeFigureOut">
              <a:rPr lang="nb-NO" smtClean="0"/>
              <a:t>03.03.2024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CD73AF5-3B46-58C1-EE2F-62F0BC8A6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0F20D8-0AF0-33D5-D67D-1B6BBDE45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AAA7-44A5-42F1-86E9-9AB801F70B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8986003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D8ACBA6-0A00-AEFF-45A1-4AC29B303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22426F6-5C09-B981-AF05-2CC5EAF80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DA56B2D-0B5F-3CEE-5584-214A0A71F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A046-D353-4271-9371-F8E137FF6F1B}" type="datetimeFigureOut">
              <a:rPr lang="nb-NO" smtClean="0"/>
              <a:t>03.03.2024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0C7F8A0-3D0E-94AB-789A-F08D2E40F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B23D56E-F00E-BDF8-795A-366A4B1A3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AAA7-44A5-42F1-86E9-9AB801F70B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795511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775EA86-50D0-2B38-4D95-A73904DDF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444" y="2393635"/>
            <a:ext cx="11041380" cy="3993832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35C8907-B9D9-659D-8266-A9CDCFB33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3444" y="6425250"/>
            <a:ext cx="11041380" cy="2100262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1pPr>
            <a:lvl2pPr marL="48007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4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209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7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4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417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87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557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1862226-20E1-C366-1FC4-AA7A633A7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A046-D353-4271-9371-F8E137FF6F1B}" type="datetimeFigureOut">
              <a:rPr lang="nb-NO" smtClean="0"/>
              <a:t>03.03.2024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DA814D-6C4C-84EA-8E37-5BEDB255A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D39B7EA-DBCD-BDDE-247D-82F34AFC8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AAA7-44A5-42F1-86E9-9AB801F70B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3133397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A3BB92E-1D04-5264-FEF8-C99AD85DE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E89938B-F64B-1B1B-578C-3FB644FDD8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0111" y="2555875"/>
            <a:ext cx="5440680" cy="609187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3F5C1A0-85E1-7B92-CE28-5A8B827BA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0811" y="2555875"/>
            <a:ext cx="5440680" cy="609187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C497D0F-5278-6FCE-A1B2-1F9E756E7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A046-D353-4271-9371-F8E137FF6F1B}" type="datetimeFigureOut">
              <a:rPr lang="nb-NO" smtClean="0"/>
              <a:t>03.03.2024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B07BB46-A904-41EE-4E8C-760E4E6B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09BF86F-8E02-8320-28FD-5E56CBA6B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AAA7-44A5-42F1-86E9-9AB801F70B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3432973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345E7AB-9385-07B0-298F-F0EE2B1E7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1A7329E-DA52-3CBE-A238-7E65C1116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1778" y="2353628"/>
            <a:ext cx="5415676" cy="115347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70" indent="0">
              <a:buNone/>
              <a:defRPr sz="2100" b="1"/>
            </a:lvl2pPr>
            <a:lvl3pPr marL="960140" indent="0">
              <a:buNone/>
              <a:defRPr sz="1890" b="1"/>
            </a:lvl3pPr>
            <a:lvl4pPr marL="1440209" indent="0">
              <a:buNone/>
              <a:defRPr sz="1680" b="1"/>
            </a:lvl4pPr>
            <a:lvl5pPr marL="1920278" indent="0">
              <a:buNone/>
              <a:defRPr sz="1680" b="1"/>
            </a:lvl5pPr>
            <a:lvl6pPr marL="2400348" indent="0">
              <a:buNone/>
              <a:defRPr sz="1680" b="1"/>
            </a:lvl6pPr>
            <a:lvl7pPr marL="2880417" indent="0">
              <a:buNone/>
              <a:defRPr sz="1680" b="1"/>
            </a:lvl7pPr>
            <a:lvl8pPr marL="3360487" indent="0">
              <a:buNone/>
              <a:defRPr sz="1680" b="1"/>
            </a:lvl8pPr>
            <a:lvl9pPr marL="3840557" indent="0">
              <a:buNone/>
              <a:defRPr sz="168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101D4BF-05CF-4A76-9FE6-C50C95306A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1778" y="3507105"/>
            <a:ext cx="5415676" cy="515842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E4AFD7D-BE38-CDE7-DB30-51E6715BC8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70" indent="0">
              <a:buNone/>
              <a:defRPr sz="2100" b="1"/>
            </a:lvl2pPr>
            <a:lvl3pPr marL="960140" indent="0">
              <a:buNone/>
              <a:defRPr sz="1890" b="1"/>
            </a:lvl3pPr>
            <a:lvl4pPr marL="1440209" indent="0">
              <a:buNone/>
              <a:defRPr sz="1680" b="1"/>
            </a:lvl4pPr>
            <a:lvl5pPr marL="1920278" indent="0">
              <a:buNone/>
              <a:defRPr sz="1680" b="1"/>
            </a:lvl5pPr>
            <a:lvl6pPr marL="2400348" indent="0">
              <a:buNone/>
              <a:defRPr sz="1680" b="1"/>
            </a:lvl6pPr>
            <a:lvl7pPr marL="2880417" indent="0">
              <a:buNone/>
              <a:defRPr sz="1680" b="1"/>
            </a:lvl7pPr>
            <a:lvl8pPr marL="3360487" indent="0">
              <a:buNone/>
              <a:defRPr sz="1680" b="1"/>
            </a:lvl8pPr>
            <a:lvl9pPr marL="3840557" indent="0">
              <a:buNone/>
              <a:defRPr sz="168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4346F69-E3F4-5BD4-3336-A359D134A5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A5F1EED8-67DB-8E61-A6D0-75AAA8FEB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A046-D353-4271-9371-F8E137FF6F1B}" type="datetimeFigureOut">
              <a:rPr lang="nb-NO" smtClean="0"/>
              <a:t>03.03.2024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051B610-6CE1-BC25-92FD-E17D1CEB3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81698DA6-BDC3-6334-0574-0633792BF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AAA7-44A5-42F1-86E9-9AB801F70B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2955867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D49B10-3454-C5E7-7A12-E8E550970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6816C2C-6B27-B151-444A-9EC8076B5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A046-D353-4271-9371-F8E137FF6F1B}" type="datetimeFigureOut">
              <a:rPr lang="nb-NO" smtClean="0"/>
              <a:t>03.03.2024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0F123DF-D65A-04F7-780C-8BD665026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745BD55-736B-F93B-F0C0-734CB35B8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AAA7-44A5-42F1-86E9-9AB801F70B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797849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25B8A026-8916-2769-B305-265F194F5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A046-D353-4271-9371-F8E137FF6F1B}" type="datetimeFigureOut">
              <a:rPr lang="nb-NO" smtClean="0"/>
              <a:t>03.03.2024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C55293E-1480-4740-FFF8-6DC640136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969E383-9BDC-AF13-0AB9-E4BC2F60C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AAA7-44A5-42F1-86E9-9AB801F70B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7917978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29D8B7-30A9-EDB9-A72E-7141B1F90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79" y="640080"/>
            <a:ext cx="4128849" cy="22402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44146E1-93CE-1D68-78C1-A3CE88675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348" y="1382397"/>
            <a:ext cx="6480811" cy="6823075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4B72CDD-7BC3-D11D-A442-BE1EE1491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1779" y="2880360"/>
            <a:ext cx="4128849" cy="5336223"/>
          </a:xfrm>
        </p:spPr>
        <p:txBody>
          <a:bodyPr/>
          <a:lstStyle>
            <a:lvl1pPr marL="0" indent="0">
              <a:buNone/>
              <a:defRPr sz="1680"/>
            </a:lvl1pPr>
            <a:lvl2pPr marL="480070" indent="0">
              <a:buNone/>
              <a:defRPr sz="1470"/>
            </a:lvl2pPr>
            <a:lvl3pPr marL="960140" indent="0">
              <a:buNone/>
              <a:defRPr sz="1260"/>
            </a:lvl3pPr>
            <a:lvl4pPr marL="1440209" indent="0">
              <a:buNone/>
              <a:defRPr sz="1050"/>
            </a:lvl4pPr>
            <a:lvl5pPr marL="1920278" indent="0">
              <a:buNone/>
              <a:defRPr sz="1050"/>
            </a:lvl5pPr>
            <a:lvl6pPr marL="2400348" indent="0">
              <a:buNone/>
              <a:defRPr sz="1050"/>
            </a:lvl6pPr>
            <a:lvl7pPr marL="2880417" indent="0">
              <a:buNone/>
              <a:defRPr sz="1050"/>
            </a:lvl7pPr>
            <a:lvl8pPr marL="3360487" indent="0">
              <a:buNone/>
              <a:defRPr sz="1050"/>
            </a:lvl8pPr>
            <a:lvl9pPr marL="3840557" indent="0">
              <a:buNone/>
              <a:defRPr sz="10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24D5F52-32ED-6960-52BD-1F0CE4BE0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A046-D353-4271-9371-F8E137FF6F1B}" type="datetimeFigureOut">
              <a:rPr lang="nb-NO" smtClean="0"/>
              <a:t>03.03.2024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99238FA-15C8-7AAF-C164-5D7D48D2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9CD5D3C-8533-CFD9-22D8-70D66F6D0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AAA7-44A5-42F1-86E9-9AB801F70B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7122879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10C1B8-A369-AB38-5C58-A7CE5DEB6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79" y="640080"/>
            <a:ext cx="4128849" cy="22402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009984CA-A327-D24F-0BBB-F1A8DC80AF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2348" y="1382397"/>
            <a:ext cx="6480811" cy="6823075"/>
          </a:xfrm>
        </p:spPr>
        <p:txBody>
          <a:bodyPr/>
          <a:lstStyle>
            <a:lvl1pPr marL="0" indent="0">
              <a:buNone/>
              <a:defRPr sz="3360"/>
            </a:lvl1pPr>
            <a:lvl2pPr marL="480070" indent="0">
              <a:buNone/>
              <a:defRPr sz="2940"/>
            </a:lvl2pPr>
            <a:lvl3pPr marL="960140" indent="0">
              <a:buNone/>
              <a:defRPr sz="2520"/>
            </a:lvl3pPr>
            <a:lvl4pPr marL="1440209" indent="0">
              <a:buNone/>
              <a:defRPr sz="2100"/>
            </a:lvl4pPr>
            <a:lvl5pPr marL="1920278" indent="0">
              <a:buNone/>
              <a:defRPr sz="2100"/>
            </a:lvl5pPr>
            <a:lvl6pPr marL="2400348" indent="0">
              <a:buNone/>
              <a:defRPr sz="2100"/>
            </a:lvl6pPr>
            <a:lvl7pPr marL="2880417" indent="0">
              <a:buNone/>
              <a:defRPr sz="2100"/>
            </a:lvl7pPr>
            <a:lvl8pPr marL="3360487" indent="0">
              <a:buNone/>
              <a:defRPr sz="2100"/>
            </a:lvl8pPr>
            <a:lvl9pPr marL="3840557" indent="0">
              <a:buNone/>
              <a:defRPr sz="21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0AD72CA-262F-52C0-5109-EED4AC2BF2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1779" y="2880360"/>
            <a:ext cx="4128849" cy="5336223"/>
          </a:xfrm>
        </p:spPr>
        <p:txBody>
          <a:bodyPr/>
          <a:lstStyle>
            <a:lvl1pPr marL="0" indent="0">
              <a:buNone/>
              <a:defRPr sz="1680"/>
            </a:lvl1pPr>
            <a:lvl2pPr marL="480070" indent="0">
              <a:buNone/>
              <a:defRPr sz="1470"/>
            </a:lvl2pPr>
            <a:lvl3pPr marL="960140" indent="0">
              <a:buNone/>
              <a:defRPr sz="1260"/>
            </a:lvl3pPr>
            <a:lvl4pPr marL="1440209" indent="0">
              <a:buNone/>
              <a:defRPr sz="1050"/>
            </a:lvl4pPr>
            <a:lvl5pPr marL="1920278" indent="0">
              <a:buNone/>
              <a:defRPr sz="1050"/>
            </a:lvl5pPr>
            <a:lvl6pPr marL="2400348" indent="0">
              <a:buNone/>
              <a:defRPr sz="1050"/>
            </a:lvl6pPr>
            <a:lvl7pPr marL="2880417" indent="0">
              <a:buNone/>
              <a:defRPr sz="1050"/>
            </a:lvl7pPr>
            <a:lvl8pPr marL="3360487" indent="0">
              <a:buNone/>
              <a:defRPr sz="1050"/>
            </a:lvl8pPr>
            <a:lvl9pPr marL="3840557" indent="0">
              <a:buNone/>
              <a:defRPr sz="10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C3B7BA6-4335-BC73-9ED4-3F2E1B435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A046-D353-4271-9371-F8E137FF6F1B}" type="datetimeFigureOut">
              <a:rPr lang="nb-NO" smtClean="0"/>
              <a:t>03.03.2024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4E8520B-27AC-0122-9A4F-DD74A4259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F3B2891-E6CC-6382-B187-EFE90B08B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AAA7-44A5-42F1-86E9-9AB801F70B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8731639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4AE293D7-4F0A-E43E-3EF5-2ADA34919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111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1239179-101F-91B1-1AD6-3100B6187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0111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EFEDAB4-3441-9BD1-B79B-D9957DC392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111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FA046-D353-4271-9371-F8E137FF6F1B}" type="datetimeFigureOut">
              <a:rPr lang="nb-NO" smtClean="0"/>
              <a:t>03.03.2024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13ECCBA-14A4-1BB1-057B-847291D147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40531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C51C2CB-4EE2-AE7F-FF10-1F7D5450EC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41131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6AAA7-44A5-42F1-86E9-9AB801F70B0A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2C4C9857-3AF9-F63B-ABCD-362C238F7BC8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9448800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1626252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ransition/>
  <p:timing/>
  <p:txStyles>
    <p:titleStyle>
      <a:lvl1pPr algn="l" defTabSz="96014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4" indent="-240034" algn="l" defTabSz="9601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104" indent="-240034" algn="l" defTabSz="96014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74" indent="-240034" algn="l" defTabSz="96014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44" indent="-240034" algn="l" defTabSz="96014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313" indent="-240034" algn="l" defTabSz="96014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83" indent="-240034" algn="l" defTabSz="96014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453" indent="-240034" algn="l" defTabSz="96014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521" indent="-240034" algn="l" defTabSz="96014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91" indent="-240034" algn="l" defTabSz="96014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6014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70" algn="l" defTabSz="96014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40" algn="l" defTabSz="96014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209" algn="l" defTabSz="96014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78" algn="l" defTabSz="96014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48" algn="l" defTabSz="96014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417" algn="l" defTabSz="96014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87" algn="l" defTabSz="96014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557" algn="l" defTabSz="96014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5" name="Plassholder for innhold 24">
            <a:extLst>
              <a:ext uri="{FF2B5EF4-FFF2-40B4-BE49-F238E27FC236}">
                <a16:creationId xmlns:a16="http://schemas.microsoft.com/office/drawing/2014/main" id="{BF064015-705F-24A8-60E5-5A2150B326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60613"/>
              </p:ext>
            </p:extLst>
          </p:nvPr>
        </p:nvGraphicFramePr>
        <p:xfrm>
          <a:off x="496144" y="8693091"/>
          <a:ext cx="9145015" cy="479280"/>
        </p:xfrm>
        <a:graphic>
          <a:graphicData uri="http://schemas.openxmlformats.org/drawingml/2006/table">
            <a:tbl>
              <a:tblPr firstRow="1" bandRow="1"/>
              <a:tblGrid>
                <a:gridCol w="1656185">
                  <a:extLst>
                    <a:ext uri="{9D8B030D-6E8A-4147-A177-3AD203B41FA5}">
                      <a16:colId xmlns:a16="http://schemas.microsoft.com/office/drawing/2014/main" val="3378096089"/>
                    </a:ext>
                  </a:extLst>
                </a:gridCol>
                <a:gridCol w="1872207">
                  <a:extLst>
                    <a:ext uri="{9D8B030D-6E8A-4147-A177-3AD203B41FA5}">
                      <a16:colId xmlns:a16="http://schemas.microsoft.com/office/drawing/2014/main" val="63909938"/>
                    </a:ext>
                  </a:extLst>
                </a:gridCol>
                <a:gridCol w="1872207">
                  <a:extLst>
                    <a:ext uri="{9D8B030D-6E8A-4147-A177-3AD203B41FA5}">
                      <a16:colId xmlns:a16="http://schemas.microsoft.com/office/drawing/2014/main" val="4162518786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336999867"/>
                    </a:ext>
                  </a:extLst>
                </a:gridCol>
              </a:tblGrid>
              <a:tr h="216000">
                <a:tc gridSpan="3">
                  <a:txBody>
                    <a:bodyPr vert="horz" wrap="square"/>
                    <a:lstStyle>
                      <a:lvl1pPr marL="0" algn="l" defTabSz="960120" rtl="0" eaLnBrk="1" latinLnBrk="0" hangingPunct="1">
                        <a:defRPr sz="189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1pPr>
                      <a:lvl2pPr marL="480060" algn="l" defTabSz="960120" rtl="0" eaLnBrk="1" latinLnBrk="0" hangingPunct="1">
                        <a:defRPr sz="189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2pPr>
                      <a:lvl3pPr marL="960120" algn="l" defTabSz="960120" rtl="0" eaLnBrk="1" latinLnBrk="0" hangingPunct="1">
                        <a:defRPr sz="189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3pPr>
                      <a:lvl4pPr marL="1440180" algn="l" defTabSz="960120" rtl="0" eaLnBrk="1" latinLnBrk="0" hangingPunct="1">
                        <a:defRPr sz="189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4pPr>
                      <a:lvl5pPr marL="1920240" algn="l" defTabSz="960120" rtl="0" eaLnBrk="1" latinLnBrk="0" hangingPunct="1">
                        <a:defRPr sz="189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5pPr>
                      <a:lvl6pPr marL="2400300" algn="l" defTabSz="960120" rtl="0" eaLnBrk="1" latinLnBrk="0" hangingPunct="1">
                        <a:defRPr sz="189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6pPr>
                      <a:lvl7pPr marL="2880360" algn="l" defTabSz="960120" rtl="0" eaLnBrk="1" latinLnBrk="0" hangingPunct="1">
                        <a:defRPr sz="189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7pPr>
                      <a:lvl8pPr marL="3360420" algn="l" defTabSz="960120" rtl="0" eaLnBrk="1" latinLnBrk="0" hangingPunct="1">
                        <a:defRPr sz="189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8pPr>
                      <a:lvl9pPr marL="3840480" algn="l" defTabSz="960120" rtl="0" eaLnBrk="1" latinLnBrk="0" hangingPunct="1">
                        <a:defRPr sz="189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9pPr>
                    </a:lstStyle>
                    <a:p>
                      <a:r>
                        <a:rPr lang="nb-NO" sz="1100" b="0">
                          <a:solidFill>
                            <a:schemeClr val="tx1"/>
                          </a:solidFill>
                        </a:rPr>
                        <a:t>Gyldig fra / til</a:t>
                      </a:r>
                      <a:r>
                        <a:rPr lang="nb-NO" sz="1100" b="0">
                          <a:solidFill>
                            <a:sysClr val="windowText" lastClr="000000"/>
                          </a:solidFill>
                        </a:rPr>
                        <a:t>:                            / 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>
                      <a:lvl1pPr marL="0" algn="l" defTabSz="960120" rtl="0" eaLnBrk="1" latinLnBrk="0" hangingPunct="1">
                        <a:defRPr sz="189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1pPr>
                      <a:lvl2pPr marL="480060" algn="l" defTabSz="960120" rtl="0" eaLnBrk="1" latinLnBrk="0" hangingPunct="1">
                        <a:defRPr sz="189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2pPr>
                      <a:lvl3pPr marL="960120" algn="l" defTabSz="960120" rtl="0" eaLnBrk="1" latinLnBrk="0" hangingPunct="1">
                        <a:defRPr sz="189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3pPr>
                      <a:lvl4pPr marL="1440180" algn="l" defTabSz="960120" rtl="0" eaLnBrk="1" latinLnBrk="0" hangingPunct="1">
                        <a:defRPr sz="189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4pPr>
                      <a:lvl5pPr marL="1920240" algn="l" defTabSz="960120" rtl="0" eaLnBrk="1" latinLnBrk="0" hangingPunct="1">
                        <a:defRPr sz="189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5pPr>
                      <a:lvl6pPr marL="2400300" algn="l" defTabSz="960120" rtl="0" eaLnBrk="1" latinLnBrk="0" hangingPunct="1">
                        <a:defRPr sz="189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6pPr>
                      <a:lvl7pPr marL="2880360" algn="l" defTabSz="960120" rtl="0" eaLnBrk="1" latinLnBrk="0" hangingPunct="1">
                        <a:defRPr sz="189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7pPr>
                      <a:lvl8pPr marL="3360420" algn="l" defTabSz="960120" rtl="0" eaLnBrk="1" latinLnBrk="0" hangingPunct="1">
                        <a:defRPr sz="189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8pPr>
                      <a:lvl9pPr marL="3840480" algn="l" defTabSz="960120" rtl="0" eaLnBrk="1" latinLnBrk="0" hangingPunct="1">
                        <a:defRPr sz="189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9pPr>
                    </a:lstStyle>
                    <a:p>
                      <a:r>
                        <a:rPr lang="nb-NO" sz="1100" b="0">
                          <a:solidFill>
                            <a:schemeClr val="tx1"/>
                          </a:solidFill>
                        </a:rPr>
                        <a:t>EK-ansvarlig: 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443863"/>
                  </a:ext>
                </a:extLst>
              </a:tr>
              <a:tr h="216000">
                <a:tc>
                  <a:txBody>
                    <a:bodyPr vert="horz" wrap="square"/>
                    <a:lstStyle>
                      <a:lvl1pPr marL="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1pPr>
                      <a:lvl2pPr marL="48006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2pPr>
                      <a:lvl3pPr marL="96012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3pPr>
                      <a:lvl4pPr marL="144018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4pPr>
                      <a:lvl5pPr marL="192024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5pPr>
                      <a:lvl6pPr marL="240030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6pPr>
                      <a:lvl7pPr marL="288036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7pPr>
                      <a:lvl8pPr marL="336042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8pPr>
                      <a:lvl9pPr marL="384048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9pPr>
                    </a:lstStyle>
                    <a:p>
                      <a:r>
                        <a:rPr lang="nb-NO" sz="1100"/>
                        <a:t>Dok.id:                                            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1pPr>
                      <a:lvl2pPr marL="48006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2pPr>
                      <a:lvl3pPr marL="96012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3pPr>
                      <a:lvl4pPr marL="144018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4pPr>
                      <a:lvl5pPr marL="192024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5pPr>
                      <a:lvl6pPr marL="240030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6pPr>
                      <a:lvl7pPr marL="288036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7pPr>
                      <a:lvl8pPr marL="336042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8pPr>
                      <a:lvl9pPr marL="384048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9pPr>
                    </a:lstStyle>
                    <a:p>
                      <a:r>
                        <a:rPr lang="nb-NO" sz="1100"/>
                        <a:t>Ref.nr: 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1pPr>
                      <a:lvl2pPr marL="48006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2pPr>
                      <a:lvl3pPr marL="96012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3pPr>
                      <a:lvl4pPr marL="144018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4pPr>
                      <a:lvl5pPr marL="192024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5pPr>
                      <a:lvl6pPr marL="240030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6pPr>
                      <a:lvl7pPr marL="288036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7pPr>
                      <a:lvl8pPr marL="336042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8pPr>
                      <a:lvl9pPr marL="384048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9pPr>
                    </a:lstStyle>
                    <a:p>
                      <a:r>
                        <a:rPr lang="nb-NO" sz="1100"/>
                        <a:t>Versjon: 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marL="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1pPr>
                      <a:lvl2pPr marL="48006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2pPr>
                      <a:lvl3pPr marL="96012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3pPr>
                      <a:lvl4pPr marL="144018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4pPr>
                      <a:lvl5pPr marL="192024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5pPr>
                      <a:lvl6pPr marL="240030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6pPr>
                      <a:lvl7pPr marL="288036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7pPr>
                      <a:lvl8pPr marL="336042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8pPr>
                      <a:lvl9pPr marL="3840480" algn="l" defTabSz="960120" rtl="0" eaLnBrk="1" latinLnBrk="0" hangingPunct="1">
                        <a:defRPr sz="1890" kern="1200">
                          <a:solidFill>
                            <a:schemeClr val="dk1"/>
                          </a:solidFill>
                          <a:latin typeface="Calibri" panose="020f0502020204030204"/>
                          <a:ea typeface="Arial"/>
                          <a:cs typeface="Arial"/>
                        </a:defRPr>
                      </a:lvl9pPr>
                    </a:lstStyle>
                    <a:p>
                      <a:r>
                        <a:rPr lang="nb-NO" sz="1100" b="0">
                          <a:solidFill>
                            <a:schemeClr val="tx1"/>
                          </a:solidFill>
                        </a:rPr>
                        <a:t>Godkjenner: 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5986602"/>
                  </a:ext>
                </a:extLst>
              </a:tr>
            </a:tbl>
          </a:graphicData>
        </a:graphic>
      </p:graphicFrame>
      <p:sp>
        <p:nvSpPr>
          <p:cNvPr id="6" name="EK_GjelderFra?5">
            <a:extLst>
              <a:ext uri="{FF2B5EF4-FFF2-40B4-BE49-F238E27FC236}">
                <a16:creationId xmlns:a16="http://schemas.microsoft.com/office/drawing/2014/main" id="{03AD8789-A2D8-48A8-F503-51E67C58F6F9}"/>
              </a:ext>
            </a:extLst>
          </p:cNvPr>
          <p:cNvSpPr txBox="1"/>
          <p:nvPr/>
        </p:nvSpPr>
        <p:spPr>
          <a:xfrm>
            <a:off x="1360240" y="8684029"/>
            <a:ext cx="864094" cy="25908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279877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1100" kern="0">
                <a:solidFill>
                  <a:srgbClr val="00338D"/>
                </a:solidFill>
              </a:rPr>
              <a:t>11.01.2024</a:t>
            </a:r>
          </a:p>
        </p:txBody>
      </p:sp>
      <p:sp>
        <p:nvSpPr>
          <p:cNvPr id="7" name="EK_GjelderTil?6">
            <a:extLst>
              <a:ext uri="{FF2B5EF4-FFF2-40B4-BE49-F238E27FC236}">
                <a16:creationId xmlns:a16="http://schemas.microsoft.com/office/drawing/2014/main" id="{47A83518-BEB8-AC62-5319-989E83B45053}"/>
              </a:ext>
            </a:extLst>
          </p:cNvPr>
          <p:cNvSpPr txBox="1"/>
          <p:nvPr/>
        </p:nvSpPr>
        <p:spPr>
          <a:xfrm>
            <a:off x="2584377" y="8684029"/>
            <a:ext cx="864094" cy="25908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279877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1100" kern="0">
                <a:solidFill>
                  <a:srgbClr val="00338D"/>
                </a:solidFill>
              </a:rPr>
              <a:t>11.01.2025</a:t>
            </a:r>
          </a:p>
        </p:txBody>
      </p:sp>
      <p:sp>
        <p:nvSpPr>
          <p:cNvPr id="8" name="EK_DokumentID?7">
            <a:extLst>
              <a:ext uri="{FF2B5EF4-FFF2-40B4-BE49-F238E27FC236}">
                <a16:creationId xmlns:a16="http://schemas.microsoft.com/office/drawing/2014/main" id="{A966F6E1-23EA-F996-B0F7-70D36683DA27}"/>
              </a:ext>
            </a:extLst>
          </p:cNvPr>
          <p:cNvSpPr txBox="1"/>
          <p:nvPr/>
        </p:nvSpPr>
        <p:spPr>
          <a:xfrm>
            <a:off x="1000200" y="8920531"/>
            <a:ext cx="632050" cy="26167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defTabSz="1279877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1100" kern="0">
                <a:solidFill>
                  <a:srgbClr val="00338D"/>
                </a:solidFill>
              </a:rPr>
              <a:t>D76694</a:t>
            </a:r>
          </a:p>
        </p:txBody>
      </p:sp>
      <p:sp>
        <p:nvSpPr>
          <p:cNvPr id="9" name="EK_Signatur?8">
            <a:extLst>
              <a:ext uri="{FF2B5EF4-FFF2-40B4-BE49-F238E27FC236}">
                <a16:creationId xmlns:a16="http://schemas.microsoft.com/office/drawing/2014/main" id="{6FFFB4EE-494B-AD1A-F2A9-86614D032080}"/>
              </a:ext>
            </a:extLst>
          </p:cNvPr>
          <p:cNvSpPr txBox="1"/>
          <p:nvPr/>
        </p:nvSpPr>
        <p:spPr>
          <a:xfrm>
            <a:off x="6686126" y="8920531"/>
            <a:ext cx="1164371" cy="26167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defTabSz="1279877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1100" kern="0">
                <a:solidFill>
                  <a:srgbClr val="00338D"/>
                </a:solidFill>
              </a:rPr>
              <a:t>Hatletvedt, Lasse</a:t>
            </a:r>
          </a:p>
        </p:txBody>
      </p:sp>
      <p:sp>
        <p:nvSpPr>
          <p:cNvPr id="10" name="EK_Ansvarlig?9">
            <a:extLst>
              <a:ext uri="{FF2B5EF4-FFF2-40B4-BE49-F238E27FC236}">
                <a16:creationId xmlns:a16="http://schemas.microsoft.com/office/drawing/2014/main" id="{67BE91D4-B4BB-4776-D691-C5B3B99FDFB3}"/>
              </a:ext>
            </a:extLst>
          </p:cNvPr>
          <p:cNvSpPr txBox="1"/>
          <p:nvPr/>
        </p:nvSpPr>
        <p:spPr>
          <a:xfrm>
            <a:off x="6691331" y="8683499"/>
            <a:ext cx="1117873" cy="26167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defTabSz="1279877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1100" kern="0">
                <a:solidFill>
                  <a:srgbClr val="00338D"/>
                </a:solidFill>
              </a:rPr>
              <a:t>Ofte, May Lillian</a:t>
            </a:r>
          </a:p>
        </p:txBody>
      </p:sp>
      <p:sp>
        <p:nvSpPr>
          <p:cNvPr id="11" name="EK_RefNr?10">
            <a:extLst>
              <a:ext uri="{FF2B5EF4-FFF2-40B4-BE49-F238E27FC236}">
                <a16:creationId xmlns:a16="http://schemas.microsoft.com/office/drawing/2014/main" id="{6FB19FC6-6D63-1C99-C79F-389FB9533A4D}"/>
              </a:ext>
            </a:extLst>
          </p:cNvPr>
          <p:cNvSpPr txBox="1"/>
          <p:nvPr/>
        </p:nvSpPr>
        <p:spPr>
          <a:xfrm>
            <a:off x="2584377" y="8920531"/>
            <a:ext cx="766734" cy="26167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defTabSz="1279877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1100" kern="0">
                <a:solidFill>
                  <a:srgbClr val="00338D"/>
                </a:solidFill>
              </a:rPr>
              <a:t>1.1.8.5-05</a:t>
            </a:r>
          </a:p>
        </p:txBody>
      </p:sp>
      <p:sp>
        <p:nvSpPr>
          <p:cNvPr id="12" name="EK_Utgave?11">
            <a:extLst>
              <a:ext uri="{FF2B5EF4-FFF2-40B4-BE49-F238E27FC236}">
                <a16:creationId xmlns:a16="http://schemas.microsoft.com/office/drawing/2014/main" id="{B9CE041F-4B95-46A5-5D97-F00C5BB3C962}"/>
              </a:ext>
            </a:extLst>
          </p:cNvPr>
          <p:cNvSpPr txBox="1"/>
          <p:nvPr/>
        </p:nvSpPr>
        <p:spPr>
          <a:xfrm>
            <a:off x="4641899" y="8920531"/>
            <a:ext cx="436439" cy="26167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defTabSz="1279877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1100" kern="0">
                <a:solidFill>
                  <a:srgbClr val="00338D"/>
                </a:solidFill>
              </a:rPr>
              <a:t>1.01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EC283FC0-41D6-5BCD-2F8E-348EAAB981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8452" y="8573957"/>
            <a:ext cx="2587005" cy="594675"/>
          </a:xfrm>
          <a:prstGeom prst="rect">
            <a:avLst/>
          </a:prstGeom>
        </p:spPr>
      </p:pic>
      <p:sp>
        <p:nvSpPr>
          <p:cNvPr id="14" name="EK_DokTittel?1">
            <a:extLst>
              <a:ext uri="{FF2B5EF4-FFF2-40B4-BE49-F238E27FC236}">
                <a16:creationId xmlns:a16="http://schemas.microsoft.com/office/drawing/2014/main" id="{9A7CE438-1B6A-EB21-6300-708E8E5D2B49}"/>
              </a:ext>
            </a:extLst>
          </p:cNvPr>
          <p:cNvSpPr txBox="1"/>
          <p:nvPr/>
        </p:nvSpPr>
        <p:spPr>
          <a:xfrm>
            <a:off x="839533" y="496584"/>
            <a:ext cx="11122535" cy="51816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279877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2800" kern="0">
                <a:solidFill>
                  <a:srgbClr val="00338D"/>
                </a:solidFill>
              </a:rPr>
              <a:t>Interne systemrevisjoner - Årshjul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3D1E00B6-1651-C7F7-D34C-81B9912C0506}"/>
              </a:ext>
            </a:extLst>
          </p:cNvPr>
          <p:cNvSpPr txBox="1"/>
          <p:nvPr/>
        </p:nvSpPr>
        <p:spPr>
          <a:xfrm>
            <a:off x="5189700" y="4894990"/>
            <a:ext cx="2421350" cy="1074599"/>
          </a:xfrm>
          <a:prstGeom prst="roundRect">
            <a:avLst>
              <a:gd name="adj" fmla="val 10273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279877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1200" b="1" kern="0">
                <a:solidFill>
                  <a:srgbClr val="000000"/>
                </a:solidFill>
              </a:rPr>
              <a:t>Aktiviteter som skjer fortløpende gjennom året:</a:t>
            </a:r>
          </a:p>
          <a:p>
            <a:pPr marL="180975" indent="-180975" defTabSz="1279877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nb-NO" sz="1200" kern="0">
                <a:solidFill>
                  <a:srgbClr val="000000"/>
                </a:solidFill>
              </a:rPr>
              <a:t>Møter i koordinerende team</a:t>
            </a:r>
          </a:p>
          <a:p>
            <a:pPr marL="180975" indent="-180975" defTabSz="1279877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nb-NO" sz="1200" kern="0">
                <a:solidFill>
                  <a:srgbClr val="000000"/>
                </a:solidFill>
              </a:rPr>
              <a:t>Revisjonsledere fyller inn oversikt i Teams jevnlig </a:t>
            </a:r>
            <a:endParaRPr lang="nb-NO" kern="0">
              <a:solidFill>
                <a:srgbClr val="000000"/>
              </a:solidFill>
            </a:endParaRPr>
          </a:p>
        </p:txBody>
      </p:sp>
      <p:grpSp>
        <p:nvGrpSpPr>
          <p:cNvPr id="17" name="Gruppe 16">
            <a:extLst>
              <a:ext uri="{FF2B5EF4-FFF2-40B4-BE49-F238E27FC236}">
                <a16:creationId xmlns:a16="http://schemas.microsoft.com/office/drawing/2014/main" id="{BB0D079C-C3DF-8AD5-EB2B-4FC17702EA20}"/>
              </a:ext>
            </a:extLst>
          </p:cNvPr>
          <p:cNvGrpSpPr/>
          <p:nvPr/>
        </p:nvGrpSpPr>
        <p:grpSpPr>
          <a:xfrm>
            <a:off x="3880967" y="2918867"/>
            <a:ext cx="5039665" cy="5039641"/>
            <a:chOff x="3233342" y="1680574"/>
            <a:chExt cx="6334914" cy="6334885"/>
          </a:xfrm>
        </p:grpSpPr>
        <p:sp>
          <p:nvSpPr>
            <p:cNvPr id="20" name="Frihåndsform: figur 19">
              <a:extLst>
                <a:ext uri="{FF2B5EF4-FFF2-40B4-BE49-F238E27FC236}">
                  <a16:creationId xmlns:a16="http://schemas.microsoft.com/office/drawing/2014/main" id="{A085B5E5-60CF-CB60-375C-8E55E3E14363}"/>
                </a:ext>
              </a:extLst>
            </p:cNvPr>
            <p:cNvSpPr/>
            <p:nvPr/>
          </p:nvSpPr>
          <p:spPr>
            <a:xfrm>
              <a:off x="5308140" y="2608061"/>
              <a:ext cx="1056656" cy="773148"/>
            </a:xfrm>
            <a:custGeom>
              <a:gdLst>
                <a:gd name="connsiteX0" fmla="*/ 1056656 w 1056656"/>
                <a:gd name="connsiteY0" fmla="*/ 0 h 773148"/>
                <a:gd name="connsiteX1" fmla="*/ 1056656 w 1056656"/>
                <a:gd name="connsiteY1" fmla="*/ 565958 h 773148"/>
                <a:gd name="connsiteX2" fmla="*/ 921317 w 1056656"/>
                <a:gd name="connsiteY2" fmla="*/ 572792 h 773148"/>
                <a:gd name="connsiteX3" fmla="*/ 293866 w 1056656"/>
                <a:gd name="connsiteY3" fmla="*/ 766402 h 773148"/>
                <a:gd name="connsiteX4" fmla="*/ 282762 w 1056656"/>
                <a:gd name="connsiteY4" fmla="*/ 773148 h 773148"/>
                <a:gd name="connsiteX5" fmla="*/ 0 w 1056656"/>
                <a:gd name="connsiteY5" fmla="*/ 283391 h 773148"/>
                <a:gd name="connsiteX6" fmla="*/ 24097 w 1056656"/>
                <a:gd name="connsiteY6" fmla="*/ 268752 h 773148"/>
                <a:gd name="connsiteX7" fmla="*/ 863451 w 1056656"/>
                <a:gd name="connsiteY7" fmla="*/ 9756 h 773148"/>
                <a:gd name="connsiteX8" fmla="*/ 1056656 w 1056656"/>
                <a:gd name="connsiteY8" fmla="*/ 0 h 77314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6656" h="773148">
                  <a:moveTo>
                    <a:pt x="1056656" y="0"/>
                  </a:moveTo>
                  <a:lnTo>
                    <a:pt x="1056656" y="565958"/>
                  </a:lnTo>
                  <a:lnTo>
                    <a:pt x="921317" y="572792"/>
                  </a:lnTo>
                  <a:cubicBezTo>
                    <a:pt x="695972" y="595677"/>
                    <a:pt x="483827" y="663208"/>
                    <a:pt x="293866" y="766402"/>
                  </a:cubicBezTo>
                  <a:lnTo>
                    <a:pt x="282762" y="773148"/>
                  </a:lnTo>
                  <a:lnTo>
                    <a:pt x="0" y="283391"/>
                  </a:lnTo>
                  <a:lnTo>
                    <a:pt x="24097" y="268752"/>
                  </a:lnTo>
                  <a:cubicBezTo>
                    <a:pt x="278212" y="130708"/>
                    <a:pt x="562003" y="40370"/>
                    <a:pt x="863451" y="9756"/>
                  </a:cubicBezTo>
                  <a:lnTo>
                    <a:pt x="1056656" y="0"/>
                  </a:lnTo>
                  <a:close/>
                </a:path>
              </a:pathLst>
            </a:custGeom>
            <a:gradFill flip="none" rotWithShape="1">
              <a:gsLst>
                <a:gs pos="14000">
                  <a:srgbClr val="FFA7A7"/>
                </a:gs>
                <a:gs pos="83000">
                  <a:srgbClr val="FF5D5D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b-NO" sz="1347"/>
            </a:p>
          </p:txBody>
        </p:sp>
        <p:sp>
          <p:nvSpPr>
            <p:cNvPr id="21" name="Frihåndsform: figur 20">
              <a:extLst>
                <a:ext uri="{FF2B5EF4-FFF2-40B4-BE49-F238E27FC236}">
                  <a16:creationId xmlns:a16="http://schemas.microsoft.com/office/drawing/2014/main" id="{586E52F4-24F1-502A-790D-A93F00D17C87}"/>
                </a:ext>
              </a:extLst>
            </p:cNvPr>
            <p:cNvSpPr/>
            <p:nvPr/>
          </p:nvSpPr>
          <p:spPr>
            <a:xfrm>
              <a:off x="6436804" y="2608061"/>
              <a:ext cx="1050336" cy="769310"/>
            </a:xfrm>
            <a:custGeom>
              <a:gdLst>
                <a:gd name="connsiteX0" fmla="*/ 0 w 1050336"/>
                <a:gd name="connsiteY0" fmla="*/ 0 h 769310"/>
                <a:gd name="connsiteX1" fmla="*/ 193203 w 1050336"/>
                <a:gd name="connsiteY1" fmla="*/ 9756 h 769310"/>
                <a:gd name="connsiteX2" fmla="*/ 1032557 w 1050336"/>
                <a:gd name="connsiteY2" fmla="*/ 268752 h 769310"/>
                <a:gd name="connsiteX3" fmla="*/ 1050336 w 1050336"/>
                <a:gd name="connsiteY3" fmla="*/ 279553 h 769310"/>
                <a:gd name="connsiteX4" fmla="*/ 767575 w 1050336"/>
                <a:gd name="connsiteY4" fmla="*/ 769310 h 769310"/>
                <a:gd name="connsiteX5" fmla="*/ 762788 w 1050336"/>
                <a:gd name="connsiteY5" fmla="*/ 766402 h 769310"/>
                <a:gd name="connsiteX6" fmla="*/ 135337 w 1050336"/>
                <a:gd name="connsiteY6" fmla="*/ 572792 h 769310"/>
                <a:gd name="connsiteX7" fmla="*/ 0 w 1050336"/>
                <a:gd name="connsiteY7" fmla="*/ 565958 h 769310"/>
                <a:gd name="connsiteX8" fmla="*/ 0 w 1050336"/>
                <a:gd name="connsiteY8" fmla="*/ 0 h 7693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0336" h="769310">
                  <a:moveTo>
                    <a:pt x="0" y="0"/>
                  </a:moveTo>
                  <a:lnTo>
                    <a:pt x="193203" y="9756"/>
                  </a:lnTo>
                  <a:cubicBezTo>
                    <a:pt x="494651" y="40370"/>
                    <a:pt x="778442" y="130708"/>
                    <a:pt x="1032557" y="268752"/>
                  </a:cubicBezTo>
                  <a:lnTo>
                    <a:pt x="1050336" y="279553"/>
                  </a:lnTo>
                  <a:lnTo>
                    <a:pt x="767575" y="769310"/>
                  </a:lnTo>
                  <a:lnTo>
                    <a:pt x="762788" y="766402"/>
                  </a:lnTo>
                  <a:cubicBezTo>
                    <a:pt x="572827" y="663208"/>
                    <a:pt x="360682" y="595677"/>
                    <a:pt x="135337" y="572792"/>
                  </a:cubicBezTo>
                  <a:lnTo>
                    <a:pt x="0" y="565958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14000">
                  <a:srgbClr val="B0E1EE"/>
                </a:gs>
                <a:gs pos="83000">
                  <a:srgbClr val="79CCE3"/>
                </a:gs>
              </a:gsLst>
              <a:lin ang="6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b-NO" sz="1347"/>
            </a:p>
          </p:txBody>
        </p:sp>
        <p:sp>
          <p:nvSpPr>
            <p:cNvPr id="22" name="Frihåndsform: figur 21">
              <a:extLst>
                <a:ext uri="{FF2B5EF4-FFF2-40B4-BE49-F238E27FC236}">
                  <a16:creationId xmlns:a16="http://schemas.microsoft.com/office/drawing/2014/main" id="{0F7E52A7-C3BE-0B53-379A-8FB9B93A690C}"/>
                </a:ext>
              </a:extLst>
            </p:cNvPr>
            <p:cNvSpPr/>
            <p:nvPr/>
          </p:nvSpPr>
          <p:spPr>
            <a:xfrm>
              <a:off x="7265936" y="2925012"/>
              <a:ext cx="1055837" cy="1054525"/>
            </a:xfrm>
            <a:custGeom>
              <a:gdLst>
                <a:gd name="connsiteX0" fmla="*/ 282761 w 1055837"/>
                <a:gd name="connsiteY0" fmla="*/ 0 h 1054525"/>
                <a:gd name="connsiteX1" fmla="*/ 388260 w 1055837"/>
                <a:gd name="connsiteY1" fmla="*/ 64092 h 1054525"/>
                <a:gd name="connsiteX2" fmla="*/ 993776 w 1055837"/>
                <a:gd name="connsiteY2" fmla="*/ 669608 h 1054525"/>
                <a:gd name="connsiteX3" fmla="*/ 1055837 w 1055837"/>
                <a:gd name="connsiteY3" fmla="*/ 771763 h 1054525"/>
                <a:gd name="connsiteX4" fmla="*/ 566080 w 1055837"/>
                <a:gd name="connsiteY4" fmla="*/ 1054525 h 1054525"/>
                <a:gd name="connsiteX5" fmla="*/ 524475 w 1055837"/>
                <a:gd name="connsiteY5" fmla="*/ 986041 h 1054525"/>
                <a:gd name="connsiteX6" fmla="*/ 71827 w 1055837"/>
                <a:gd name="connsiteY6" fmla="*/ 533393 h 1054525"/>
                <a:gd name="connsiteX7" fmla="*/ 0 w 1055837"/>
                <a:gd name="connsiteY7" fmla="*/ 489757 h 1054525"/>
                <a:gd name="connsiteX8" fmla="*/ 282761 w 1055837"/>
                <a:gd name="connsiteY8" fmla="*/ 0 h 105452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5837" h="1054525">
                  <a:moveTo>
                    <a:pt x="282761" y="0"/>
                  </a:moveTo>
                  <a:lnTo>
                    <a:pt x="388260" y="64092"/>
                  </a:lnTo>
                  <a:cubicBezTo>
                    <a:pt x="626786" y="225237"/>
                    <a:pt x="832631" y="431082"/>
                    <a:pt x="993776" y="669608"/>
                  </a:cubicBezTo>
                  <a:lnTo>
                    <a:pt x="1055837" y="771763"/>
                  </a:lnTo>
                  <a:lnTo>
                    <a:pt x="566080" y="1054525"/>
                  </a:lnTo>
                  <a:lnTo>
                    <a:pt x="524475" y="986041"/>
                  </a:lnTo>
                  <a:cubicBezTo>
                    <a:pt x="404013" y="807733"/>
                    <a:pt x="250135" y="653855"/>
                    <a:pt x="71827" y="533393"/>
                  </a:cubicBezTo>
                  <a:lnTo>
                    <a:pt x="0" y="489757"/>
                  </a:lnTo>
                  <a:lnTo>
                    <a:pt x="282761" y="0"/>
                  </a:lnTo>
                  <a:close/>
                </a:path>
              </a:pathLst>
            </a:custGeom>
            <a:gradFill flip="none" rotWithShape="1">
              <a:gsLst>
                <a:gs pos="14000">
                  <a:schemeClr val="accent5">
                    <a:lumMod val="40000"/>
                    <a:lumOff val="60000"/>
                  </a:schemeClr>
                </a:gs>
                <a:gs pos="83000">
                  <a:schemeClr val="accent5">
                    <a:lumMod val="75000"/>
                  </a:schemeClr>
                </a:gs>
              </a:gsLst>
              <a:lin ang="7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b-NO" sz="1347"/>
            </a:p>
          </p:txBody>
        </p:sp>
        <p:sp>
          <p:nvSpPr>
            <p:cNvPr id="23" name="Frihåndsform: figur 22">
              <a:extLst>
                <a:ext uri="{FF2B5EF4-FFF2-40B4-BE49-F238E27FC236}">
                  <a16:creationId xmlns:a16="http://schemas.microsoft.com/office/drawing/2014/main" id="{91DCFA66-42F5-46FA-B5CC-EE66FB649222}"/>
                </a:ext>
              </a:extLst>
            </p:cNvPr>
            <p:cNvSpPr/>
            <p:nvPr/>
          </p:nvSpPr>
          <p:spPr>
            <a:xfrm>
              <a:off x="4479824" y="2928849"/>
              <a:ext cx="1049521" cy="1050688"/>
            </a:xfrm>
            <a:custGeom>
              <a:gdLst>
                <a:gd name="connsiteX0" fmla="*/ 766759 w 1049521"/>
                <a:gd name="connsiteY0" fmla="*/ 0 h 1050688"/>
                <a:gd name="connsiteX1" fmla="*/ 1049521 w 1049521"/>
                <a:gd name="connsiteY1" fmla="*/ 489757 h 1050688"/>
                <a:gd name="connsiteX2" fmla="*/ 984011 w 1049521"/>
                <a:gd name="connsiteY2" fmla="*/ 529555 h 1050688"/>
                <a:gd name="connsiteX3" fmla="*/ 531363 w 1049521"/>
                <a:gd name="connsiteY3" fmla="*/ 982203 h 1050688"/>
                <a:gd name="connsiteX4" fmla="*/ 489757 w 1049521"/>
                <a:gd name="connsiteY4" fmla="*/ 1050688 h 1050688"/>
                <a:gd name="connsiteX5" fmla="*/ 0 w 1049521"/>
                <a:gd name="connsiteY5" fmla="*/ 767926 h 1050688"/>
                <a:gd name="connsiteX6" fmla="*/ 62062 w 1049521"/>
                <a:gd name="connsiteY6" fmla="*/ 665770 h 1050688"/>
                <a:gd name="connsiteX7" fmla="*/ 667578 w 1049521"/>
                <a:gd name="connsiteY7" fmla="*/ 60254 h 1050688"/>
                <a:gd name="connsiteX8" fmla="*/ 766759 w 1049521"/>
                <a:gd name="connsiteY8" fmla="*/ 0 h 105068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49521" h="1050688">
                  <a:moveTo>
                    <a:pt x="766759" y="0"/>
                  </a:moveTo>
                  <a:lnTo>
                    <a:pt x="1049521" y="489757"/>
                  </a:lnTo>
                  <a:lnTo>
                    <a:pt x="984011" y="529555"/>
                  </a:lnTo>
                  <a:cubicBezTo>
                    <a:pt x="805703" y="650017"/>
                    <a:pt x="651825" y="803895"/>
                    <a:pt x="531363" y="982203"/>
                  </a:cubicBezTo>
                  <a:lnTo>
                    <a:pt x="489757" y="1050688"/>
                  </a:lnTo>
                  <a:lnTo>
                    <a:pt x="0" y="767926"/>
                  </a:lnTo>
                  <a:lnTo>
                    <a:pt x="62062" y="665770"/>
                  </a:lnTo>
                  <a:cubicBezTo>
                    <a:pt x="223207" y="427244"/>
                    <a:pt x="429052" y="221399"/>
                    <a:pt x="667578" y="60254"/>
                  </a:cubicBezTo>
                  <a:lnTo>
                    <a:pt x="766759" y="0"/>
                  </a:lnTo>
                  <a:close/>
                </a:path>
              </a:pathLst>
            </a:custGeom>
            <a:gradFill flip="none" rotWithShape="1">
              <a:gsLst>
                <a:gs pos="14000">
                  <a:srgbClr val="D5BFEB"/>
                </a:gs>
                <a:gs pos="83000">
                  <a:srgbClr val="AE84D8"/>
                </a:gs>
              </a:gsLst>
              <a:lin ang="3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b-NO" sz="1347"/>
            </a:p>
          </p:txBody>
        </p:sp>
        <p:sp>
          <p:nvSpPr>
            <p:cNvPr id="24" name="Frihåndsform: figur 23">
              <a:extLst>
                <a:ext uri="{FF2B5EF4-FFF2-40B4-BE49-F238E27FC236}">
                  <a16:creationId xmlns:a16="http://schemas.microsoft.com/office/drawing/2014/main" id="{43924AAC-8633-26D3-9BB1-1487DF71BD34}"/>
                </a:ext>
              </a:extLst>
            </p:cNvPr>
            <p:cNvSpPr/>
            <p:nvPr/>
          </p:nvSpPr>
          <p:spPr>
            <a:xfrm>
              <a:off x="7869413" y="3758331"/>
              <a:ext cx="771311" cy="1053088"/>
            </a:xfrm>
            <a:custGeom>
              <a:gdLst>
                <a:gd name="connsiteX0" fmla="*/ 489757 w 771311"/>
                <a:gd name="connsiteY0" fmla="*/ 0 h 1053088"/>
                <a:gd name="connsiteX1" fmla="*/ 502589 w 771311"/>
                <a:gd name="connsiteY1" fmla="*/ 21123 h 1053088"/>
                <a:gd name="connsiteX2" fmla="*/ 761585 w 771311"/>
                <a:gd name="connsiteY2" fmla="*/ 860477 h 1053088"/>
                <a:gd name="connsiteX3" fmla="*/ 771311 w 771311"/>
                <a:gd name="connsiteY3" fmla="*/ 1053088 h 1053088"/>
                <a:gd name="connsiteX4" fmla="*/ 205353 w 771311"/>
                <a:gd name="connsiteY4" fmla="*/ 1053088 h 1053088"/>
                <a:gd name="connsiteX5" fmla="*/ 198549 w 771311"/>
                <a:gd name="connsiteY5" fmla="*/ 918343 h 1053088"/>
                <a:gd name="connsiteX6" fmla="*/ 4939 w 771311"/>
                <a:gd name="connsiteY6" fmla="*/ 290892 h 1053088"/>
                <a:gd name="connsiteX7" fmla="*/ 0 w 771311"/>
                <a:gd name="connsiteY7" fmla="*/ 282761 h 1053088"/>
                <a:gd name="connsiteX8" fmla="*/ 489757 w 771311"/>
                <a:gd name="connsiteY8" fmla="*/ 0 h 105308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71311" h="1053088">
                  <a:moveTo>
                    <a:pt x="489757" y="0"/>
                  </a:moveTo>
                  <a:lnTo>
                    <a:pt x="502589" y="21123"/>
                  </a:lnTo>
                  <a:cubicBezTo>
                    <a:pt x="640633" y="275238"/>
                    <a:pt x="730971" y="559029"/>
                    <a:pt x="761585" y="860477"/>
                  </a:cubicBezTo>
                  <a:lnTo>
                    <a:pt x="771311" y="1053088"/>
                  </a:lnTo>
                  <a:lnTo>
                    <a:pt x="205353" y="1053088"/>
                  </a:lnTo>
                  <a:lnTo>
                    <a:pt x="198549" y="918343"/>
                  </a:lnTo>
                  <a:cubicBezTo>
                    <a:pt x="175664" y="692998"/>
                    <a:pt x="108133" y="480853"/>
                    <a:pt x="4939" y="290892"/>
                  </a:cubicBezTo>
                  <a:lnTo>
                    <a:pt x="0" y="282761"/>
                  </a:lnTo>
                  <a:lnTo>
                    <a:pt x="489757" y="0"/>
                  </a:lnTo>
                  <a:close/>
                </a:path>
              </a:pathLst>
            </a:custGeom>
            <a:gradFill flip="none" rotWithShape="1">
              <a:gsLst>
                <a:gs pos="14000">
                  <a:srgbClr val="E8A0D3"/>
                </a:gs>
                <a:gs pos="83000">
                  <a:srgbClr val="B72D90"/>
                </a:gs>
              </a:gsLst>
              <a:lin ang="9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b-NO" sz="1347"/>
            </a:p>
          </p:txBody>
        </p:sp>
        <p:sp>
          <p:nvSpPr>
            <p:cNvPr id="25" name="Frihåndsform: figur 24">
              <a:extLst>
                <a:ext uri="{FF2B5EF4-FFF2-40B4-BE49-F238E27FC236}">
                  <a16:creationId xmlns:a16="http://schemas.microsoft.com/office/drawing/2014/main" id="{9996F548-BF4B-7C9A-5697-06882446330D}"/>
                </a:ext>
              </a:extLst>
            </p:cNvPr>
            <p:cNvSpPr/>
            <p:nvPr/>
          </p:nvSpPr>
          <p:spPr>
            <a:xfrm>
              <a:off x="4160576" y="3758332"/>
              <a:ext cx="771311" cy="1053087"/>
            </a:xfrm>
            <a:custGeom>
              <a:gdLst>
                <a:gd name="connsiteX0" fmla="*/ 281554 w 771311"/>
                <a:gd name="connsiteY0" fmla="*/ 0 h 1053087"/>
                <a:gd name="connsiteX1" fmla="*/ 771311 w 771311"/>
                <a:gd name="connsiteY1" fmla="*/ 282761 h 1053087"/>
                <a:gd name="connsiteX2" fmla="*/ 766372 w 771311"/>
                <a:gd name="connsiteY2" fmla="*/ 290891 h 1053087"/>
                <a:gd name="connsiteX3" fmla="*/ 572762 w 771311"/>
                <a:gd name="connsiteY3" fmla="*/ 918342 h 1053087"/>
                <a:gd name="connsiteX4" fmla="*/ 565958 w 771311"/>
                <a:gd name="connsiteY4" fmla="*/ 1053087 h 1053087"/>
                <a:gd name="connsiteX5" fmla="*/ 0 w 771311"/>
                <a:gd name="connsiteY5" fmla="*/ 1053087 h 1053087"/>
                <a:gd name="connsiteX6" fmla="*/ 9726 w 771311"/>
                <a:gd name="connsiteY6" fmla="*/ 860476 h 1053087"/>
                <a:gd name="connsiteX7" fmla="*/ 268722 w 771311"/>
                <a:gd name="connsiteY7" fmla="*/ 21122 h 1053087"/>
                <a:gd name="connsiteX8" fmla="*/ 281554 w 771311"/>
                <a:gd name="connsiteY8" fmla="*/ 0 h 105308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71311" h="1053087">
                  <a:moveTo>
                    <a:pt x="281554" y="0"/>
                  </a:moveTo>
                  <a:lnTo>
                    <a:pt x="771311" y="282761"/>
                  </a:lnTo>
                  <a:lnTo>
                    <a:pt x="766372" y="290891"/>
                  </a:lnTo>
                  <a:cubicBezTo>
                    <a:pt x="663178" y="480852"/>
                    <a:pt x="595647" y="692997"/>
                    <a:pt x="572762" y="918342"/>
                  </a:cubicBezTo>
                  <a:lnTo>
                    <a:pt x="565958" y="1053087"/>
                  </a:lnTo>
                  <a:lnTo>
                    <a:pt x="0" y="1053087"/>
                  </a:lnTo>
                  <a:lnTo>
                    <a:pt x="9726" y="860476"/>
                  </a:lnTo>
                  <a:cubicBezTo>
                    <a:pt x="40339" y="559028"/>
                    <a:pt x="130678" y="275237"/>
                    <a:pt x="268722" y="21122"/>
                  </a:cubicBezTo>
                  <a:lnTo>
                    <a:pt x="281554" y="0"/>
                  </a:lnTo>
                  <a:close/>
                </a:path>
              </a:pathLst>
            </a:custGeom>
            <a:gradFill flip="none" rotWithShape="1">
              <a:gsLst>
                <a:gs pos="14000">
                  <a:srgbClr val="BDCCD9"/>
                </a:gs>
                <a:gs pos="83000">
                  <a:srgbClr val="6287A6"/>
                </a:gs>
              </a:gsLst>
              <a:lin ang="21594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b-NO" sz="1347"/>
            </a:p>
          </p:txBody>
        </p:sp>
        <p:sp>
          <p:nvSpPr>
            <p:cNvPr id="26" name="Frihåndsform: figur 25">
              <a:extLst>
                <a:ext uri="{FF2B5EF4-FFF2-40B4-BE49-F238E27FC236}">
                  <a16:creationId xmlns:a16="http://schemas.microsoft.com/office/drawing/2014/main" id="{903ED36D-26E0-16F2-EF33-15DDBFB1045C}"/>
                </a:ext>
              </a:extLst>
            </p:cNvPr>
            <p:cNvSpPr/>
            <p:nvPr/>
          </p:nvSpPr>
          <p:spPr>
            <a:xfrm>
              <a:off x="4160814" y="4883428"/>
              <a:ext cx="770837" cy="1053395"/>
            </a:xfrm>
            <a:custGeom>
              <a:gdLst>
                <a:gd name="connsiteX0" fmla="*/ 0 w 770837"/>
                <a:gd name="connsiteY0" fmla="*/ 0 h 1053395"/>
                <a:gd name="connsiteX1" fmla="*/ 565958 w 770837"/>
                <a:gd name="connsiteY1" fmla="*/ 0 h 1053395"/>
                <a:gd name="connsiteX2" fmla="*/ 572822 w 770837"/>
                <a:gd name="connsiteY2" fmla="*/ 135931 h 1053395"/>
                <a:gd name="connsiteX3" fmla="*/ 766432 w 770837"/>
                <a:gd name="connsiteY3" fmla="*/ 763382 h 1053395"/>
                <a:gd name="connsiteX4" fmla="*/ 770837 w 770837"/>
                <a:gd name="connsiteY4" fmla="*/ 770634 h 1053395"/>
                <a:gd name="connsiteX5" fmla="*/ 281080 w 770837"/>
                <a:gd name="connsiteY5" fmla="*/ 1053395 h 1053395"/>
                <a:gd name="connsiteX6" fmla="*/ 268782 w 770837"/>
                <a:gd name="connsiteY6" fmla="*/ 1033151 h 1053395"/>
                <a:gd name="connsiteX7" fmla="*/ 9786 w 770837"/>
                <a:gd name="connsiteY7" fmla="*/ 193797 h 1053395"/>
                <a:gd name="connsiteX8" fmla="*/ 0 w 770837"/>
                <a:gd name="connsiteY8" fmla="*/ 0 h 105339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70837" h="1053395">
                  <a:moveTo>
                    <a:pt x="0" y="0"/>
                  </a:moveTo>
                  <a:lnTo>
                    <a:pt x="565958" y="0"/>
                  </a:lnTo>
                  <a:lnTo>
                    <a:pt x="572822" y="135931"/>
                  </a:lnTo>
                  <a:cubicBezTo>
                    <a:pt x="595707" y="361276"/>
                    <a:pt x="663238" y="573421"/>
                    <a:pt x="766432" y="763382"/>
                  </a:cubicBezTo>
                  <a:lnTo>
                    <a:pt x="770837" y="770634"/>
                  </a:lnTo>
                  <a:lnTo>
                    <a:pt x="281080" y="1053395"/>
                  </a:lnTo>
                  <a:lnTo>
                    <a:pt x="268782" y="1033151"/>
                  </a:lnTo>
                  <a:cubicBezTo>
                    <a:pt x="130738" y="779036"/>
                    <a:pt x="40399" y="495245"/>
                    <a:pt x="9786" y="193797"/>
                  </a:cubicBez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14000">
                  <a:schemeClr val="accent2">
                    <a:lumMod val="40000"/>
                    <a:lumOff val="60000"/>
                  </a:schemeClr>
                </a:gs>
                <a:gs pos="83000">
                  <a:schemeClr val="accent2">
                    <a:lumMod val="7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b-NO" sz="1347"/>
            </a:p>
          </p:txBody>
        </p:sp>
        <p:sp>
          <p:nvSpPr>
            <p:cNvPr id="27" name="Frihåndsform: figur 26">
              <a:extLst>
                <a:ext uri="{FF2B5EF4-FFF2-40B4-BE49-F238E27FC236}">
                  <a16:creationId xmlns:a16="http://schemas.microsoft.com/office/drawing/2014/main" id="{35872547-25CC-7599-5EAC-1B08CA145601}"/>
                </a:ext>
              </a:extLst>
            </p:cNvPr>
            <p:cNvSpPr/>
            <p:nvPr/>
          </p:nvSpPr>
          <p:spPr>
            <a:xfrm>
              <a:off x="7869946" y="4883427"/>
              <a:ext cx="770838" cy="1053396"/>
            </a:xfrm>
            <a:custGeom>
              <a:gdLst>
                <a:gd name="connsiteX0" fmla="*/ 204880 w 770838"/>
                <a:gd name="connsiteY0" fmla="*/ 0 h 1053396"/>
                <a:gd name="connsiteX1" fmla="*/ 770838 w 770838"/>
                <a:gd name="connsiteY1" fmla="*/ 0 h 1053396"/>
                <a:gd name="connsiteX2" fmla="*/ 761052 w 770838"/>
                <a:gd name="connsiteY2" fmla="*/ 193797 h 1053396"/>
                <a:gd name="connsiteX3" fmla="*/ 502056 w 770838"/>
                <a:gd name="connsiteY3" fmla="*/ 1033151 h 1053396"/>
                <a:gd name="connsiteX4" fmla="*/ 489757 w 770838"/>
                <a:gd name="connsiteY4" fmla="*/ 1053396 h 1053396"/>
                <a:gd name="connsiteX5" fmla="*/ 0 w 770838"/>
                <a:gd name="connsiteY5" fmla="*/ 770635 h 1053396"/>
                <a:gd name="connsiteX6" fmla="*/ 4406 w 770838"/>
                <a:gd name="connsiteY6" fmla="*/ 763382 h 1053396"/>
                <a:gd name="connsiteX7" fmla="*/ 198016 w 770838"/>
                <a:gd name="connsiteY7" fmla="*/ 135931 h 1053396"/>
                <a:gd name="connsiteX8" fmla="*/ 204880 w 770838"/>
                <a:gd name="connsiteY8" fmla="*/ 0 h 105339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70838" h="1053396">
                  <a:moveTo>
                    <a:pt x="204880" y="0"/>
                  </a:moveTo>
                  <a:lnTo>
                    <a:pt x="770838" y="0"/>
                  </a:lnTo>
                  <a:lnTo>
                    <a:pt x="761052" y="193797"/>
                  </a:lnTo>
                  <a:cubicBezTo>
                    <a:pt x="730438" y="495245"/>
                    <a:pt x="640100" y="779036"/>
                    <a:pt x="502056" y="1033151"/>
                  </a:cubicBezTo>
                  <a:lnTo>
                    <a:pt x="489757" y="1053396"/>
                  </a:lnTo>
                  <a:lnTo>
                    <a:pt x="0" y="770635"/>
                  </a:lnTo>
                  <a:lnTo>
                    <a:pt x="4406" y="763382"/>
                  </a:lnTo>
                  <a:cubicBezTo>
                    <a:pt x="107600" y="573421"/>
                    <a:pt x="175131" y="361276"/>
                    <a:pt x="198016" y="135931"/>
                  </a:cubicBezTo>
                  <a:lnTo>
                    <a:pt x="204880" y="0"/>
                  </a:lnTo>
                  <a:close/>
                </a:path>
              </a:pathLst>
            </a:custGeom>
            <a:gradFill flip="none" rotWithShape="1">
              <a:gsLst>
                <a:gs pos="14000">
                  <a:schemeClr val="accent6">
                    <a:lumMod val="40000"/>
                    <a:lumOff val="60000"/>
                  </a:schemeClr>
                </a:gs>
                <a:gs pos="83000">
                  <a:srgbClr val="75B44A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b-NO" sz="1347"/>
            </a:p>
          </p:txBody>
        </p:sp>
        <p:sp>
          <p:nvSpPr>
            <p:cNvPr id="28" name="Frihåndsform: figur 27">
              <a:extLst>
                <a:ext uri="{FF2B5EF4-FFF2-40B4-BE49-F238E27FC236}">
                  <a16:creationId xmlns:a16="http://schemas.microsoft.com/office/drawing/2014/main" id="{DFDF5905-5C6A-A973-14AE-2861455E4F52}"/>
                </a:ext>
              </a:extLst>
            </p:cNvPr>
            <p:cNvSpPr/>
            <p:nvPr/>
          </p:nvSpPr>
          <p:spPr>
            <a:xfrm>
              <a:off x="4479291" y="5715618"/>
              <a:ext cx="1050562" cy="1051874"/>
            </a:xfrm>
            <a:custGeom>
              <a:gdLst>
                <a:gd name="connsiteX0" fmla="*/ 489757 w 1050562"/>
                <a:gd name="connsiteY0" fmla="*/ 0 h 1051874"/>
                <a:gd name="connsiteX1" fmla="*/ 531896 w 1050562"/>
                <a:gd name="connsiteY1" fmla="*/ 69362 h 1051874"/>
                <a:gd name="connsiteX2" fmla="*/ 984544 w 1050562"/>
                <a:gd name="connsiteY2" fmla="*/ 522010 h 1051874"/>
                <a:gd name="connsiteX3" fmla="*/ 1050562 w 1050562"/>
                <a:gd name="connsiteY3" fmla="*/ 562117 h 1051874"/>
                <a:gd name="connsiteX4" fmla="*/ 767801 w 1050562"/>
                <a:gd name="connsiteY4" fmla="*/ 1051874 h 1051874"/>
                <a:gd name="connsiteX5" fmla="*/ 668111 w 1050562"/>
                <a:gd name="connsiteY5" fmla="*/ 991311 h 1051874"/>
                <a:gd name="connsiteX6" fmla="*/ 62595 w 1050562"/>
                <a:gd name="connsiteY6" fmla="*/ 385795 h 1051874"/>
                <a:gd name="connsiteX7" fmla="*/ 0 w 1050562"/>
                <a:gd name="connsiteY7" fmla="*/ 282761 h 1051874"/>
                <a:gd name="connsiteX8" fmla="*/ 489757 w 1050562"/>
                <a:gd name="connsiteY8" fmla="*/ 0 h 105187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0562" h="1051874">
                  <a:moveTo>
                    <a:pt x="489757" y="0"/>
                  </a:moveTo>
                  <a:lnTo>
                    <a:pt x="531896" y="69362"/>
                  </a:lnTo>
                  <a:cubicBezTo>
                    <a:pt x="652358" y="247670"/>
                    <a:pt x="806236" y="401548"/>
                    <a:pt x="984544" y="522010"/>
                  </a:cubicBezTo>
                  <a:lnTo>
                    <a:pt x="1050562" y="562117"/>
                  </a:lnTo>
                  <a:lnTo>
                    <a:pt x="767801" y="1051874"/>
                  </a:lnTo>
                  <a:lnTo>
                    <a:pt x="668111" y="991311"/>
                  </a:lnTo>
                  <a:cubicBezTo>
                    <a:pt x="429585" y="830166"/>
                    <a:pt x="223740" y="624321"/>
                    <a:pt x="62595" y="385795"/>
                  </a:cubicBezTo>
                  <a:lnTo>
                    <a:pt x="0" y="282761"/>
                  </a:lnTo>
                  <a:lnTo>
                    <a:pt x="489757" y="0"/>
                  </a:lnTo>
                  <a:close/>
                </a:path>
              </a:pathLst>
            </a:custGeom>
            <a:gradFill flip="none" rotWithShape="1">
              <a:gsLst>
                <a:gs pos="14000">
                  <a:srgbClr val="A2DEC7"/>
                </a:gs>
                <a:gs pos="83000">
                  <a:srgbClr val="47BD90"/>
                </a:gs>
              </a:gsLst>
              <a:lin ang="17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b-NO" sz="1347"/>
            </a:p>
          </p:txBody>
        </p:sp>
        <p:sp>
          <p:nvSpPr>
            <p:cNvPr id="29" name="Frihåndsform: figur 28">
              <a:extLst>
                <a:ext uri="{FF2B5EF4-FFF2-40B4-BE49-F238E27FC236}">
                  <a16:creationId xmlns:a16="http://schemas.microsoft.com/office/drawing/2014/main" id="{9CD19AC2-8C7D-8F5B-A6A7-684C3EC3285B}"/>
                </a:ext>
              </a:extLst>
            </p:cNvPr>
            <p:cNvSpPr/>
            <p:nvPr/>
          </p:nvSpPr>
          <p:spPr>
            <a:xfrm>
              <a:off x="7265428" y="5715620"/>
              <a:ext cx="1056879" cy="1055711"/>
            </a:xfrm>
            <a:custGeom>
              <a:gdLst>
                <a:gd name="connsiteX0" fmla="*/ 567122 w 1056879"/>
                <a:gd name="connsiteY0" fmla="*/ 0 h 1055711"/>
                <a:gd name="connsiteX1" fmla="*/ 1056879 w 1056879"/>
                <a:gd name="connsiteY1" fmla="*/ 282761 h 1055711"/>
                <a:gd name="connsiteX2" fmla="*/ 994284 w 1056879"/>
                <a:gd name="connsiteY2" fmla="*/ 385794 h 1055711"/>
                <a:gd name="connsiteX3" fmla="*/ 388768 w 1056879"/>
                <a:gd name="connsiteY3" fmla="*/ 991310 h 1055711"/>
                <a:gd name="connsiteX4" fmla="*/ 282762 w 1056879"/>
                <a:gd name="connsiteY4" fmla="*/ 1055711 h 1055711"/>
                <a:gd name="connsiteX5" fmla="*/ 0 w 1056879"/>
                <a:gd name="connsiteY5" fmla="*/ 565954 h 1055711"/>
                <a:gd name="connsiteX6" fmla="*/ 72335 w 1056879"/>
                <a:gd name="connsiteY6" fmla="*/ 522009 h 1055711"/>
                <a:gd name="connsiteX7" fmla="*/ 524983 w 1056879"/>
                <a:gd name="connsiteY7" fmla="*/ 69361 h 1055711"/>
                <a:gd name="connsiteX8" fmla="*/ 567122 w 1056879"/>
                <a:gd name="connsiteY8" fmla="*/ 0 h 10557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6879" h="1055711">
                  <a:moveTo>
                    <a:pt x="567122" y="0"/>
                  </a:moveTo>
                  <a:lnTo>
                    <a:pt x="1056879" y="282761"/>
                  </a:lnTo>
                  <a:lnTo>
                    <a:pt x="994284" y="385794"/>
                  </a:lnTo>
                  <a:cubicBezTo>
                    <a:pt x="833139" y="624320"/>
                    <a:pt x="627294" y="830165"/>
                    <a:pt x="388768" y="991310"/>
                  </a:cubicBezTo>
                  <a:lnTo>
                    <a:pt x="282762" y="1055711"/>
                  </a:lnTo>
                  <a:lnTo>
                    <a:pt x="0" y="565954"/>
                  </a:lnTo>
                  <a:lnTo>
                    <a:pt x="72335" y="522009"/>
                  </a:lnTo>
                  <a:cubicBezTo>
                    <a:pt x="250643" y="401547"/>
                    <a:pt x="404521" y="247669"/>
                    <a:pt x="524983" y="69361"/>
                  </a:cubicBezTo>
                  <a:lnTo>
                    <a:pt x="567122" y="0"/>
                  </a:lnTo>
                  <a:close/>
                </a:path>
              </a:pathLst>
            </a:custGeom>
            <a:gradFill flip="none" rotWithShape="1">
              <a:gsLst>
                <a:gs pos="14000">
                  <a:srgbClr val="EAAAB5"/>
                </a:gs>
                <a:gs pos="83000">
                  <a:srgbClr val="D55369"/>
                </a:gs>
              </a:gsLst>
              <a:lin ang="12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b-NO" sz="1347"/>
            </a:p>
          </p:txBody>
        </p:sp>
        <p:sp>
          <p:nvSpPr>
            <p:cNvPr id="30" name="Frihåndsform: figur 29">
              <a:extLst>
                <a:ext uri="{FF2B5EF4-FFF2-40B4-BE49-F238E27FC236}">
                  <a16:creationId xmlns:a16="http://schemas.microsoft.com/office/drawing/2014/main" id="{C2A1C73C-D015-ADD6-C098-7633079A6F9D}"/>
                </a:ext>
              </a:extLst>
            </p:cNvPr>
            <p:cNvSpPr/>
            <p:nvPr/>
          </p:nvSpPr>
          <p:spPr>
            <a:xfrm>
              <a:off x="5308649" y="6315133"/>
              <a:ext cx="1056147" cy="772839"/>
            </a:xfrm>
            <a:custGeom>
              <a:gdLst>
                <a:gd name="connsiteX0" fmla="*/ 282761 w 1056147"/>
                <a:gd name="connsiteY0" fmla="*/ 0 h 772839"/>
                <a:gd name="connsiteX1" fmla="*/ 293357 w 1056147"/>
                <a:gd name="connsiteY1" fmla="*/ 6437 h 772839"/>
                <a:gd name="connsiteX2" fmla="*/ 920808 w 1056147"/>
                <a:gd name="connsiteY2" fmla="*/ 200047 h 772839"/>
                <a:gd name="connsiteX3" fmla="*/ 1056147 w 1056147"/>
                <a:gd name="connsiteY3" fmla="*/ 206881 h 772839"/>
                <a:gd name="connsiteX4" fmla="*/ 1056147 w 1056147"/>
                <a:gd name="connsiteY4" fmla="*/ 772839 h 772839"/>
                <a:gd name="connsiteX5" fmla="*/ 862942 w 1056147"/>
                <a:gd name="connsiteY5" fmla="*/ 763083 h 772839"/>
                <a:gd name="connsiteX6" fmla="*/ 23588 w 1056147"/>
                <a:gd name="connsiteY6" fmla="*/ 504087 h 772839"/>
                <a:gd name="connsiteX7" fmla="*/ 0 w 1056147"/>
                <a:gd name="connsiteY7" fmla="*/ 489757 h 772839"/>
                <a:gd name="connsiteX8" fmla="*/ 282761 w 1056147"/>
                <a:gd name="connsiteY8" fmla="*/ 0 h 77283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6147" h="772839">
                  <a:moveTo>
                    <a:pt x="282761" y="0"/>
                  </a:moveTo>
                  <a:lnTo>
                    <a:pt x="293357" y="6437"/>
                  </a:lnTo>
                  <a:cubicBezTo>
                    <a:pt x="483318" y="109631"/>
                    <a:pt x="695463" y="177162"/>
                    <a:pt x="920808" y="200047"/>
                  </a:cubicBezTo>
                  <a:lnTo>
                    <a:pt x="1056147" y="206881"/>
                  </a:lnTo>
                  <a:lnTo>
                    <a:pt x="1056147" y="772839"/>
                  </a:lnTo>
                  <a:lnTo>
                    <a:pt x="862942" y="763083"/>
                  </a:lnTo>
                  <a:cubicBezTo>
                    <a:pt x="561494" y="732470"/>
                    <a:pt x="277703" y="642131"/>
                    <a:pt x="23588" y="504087"/>
                  </a:cubicBezTo>
                  <a:lnTo>
                    <a:pt x="0" y="489757"/>
                  </a:lnTo>
                  <a:lnTo>
                    <a:pt x="282761" y="0"/>
                  </a:lnTo>
                  <a:close/>
                </a:path>
              </a:pathLst>
            </a:custGeom>
            <a:gradFill flip="none" rotWithShape="1">
              <a:gsLst>
                <a:gs pos="14000">
                  <a:srgbClr val="FEBAF3"/>
                </a:gs>
                <a:gs pos="83000">
                  <a:srgbClr val="FD6BE5"/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b-NO" sz="1347"/>
            </a:p>
          </p:txBody>
        </p:sp>
        <p:sp>
          <p:nvSpPr>
            <p:cNvPr id="31" name="Frihåndsform: figur 30">
              <a:extLst>
                <a:ext uri="{FF2B5EF4-FFF2-40B4-BE49-F238E27FC236}">
                  <a16:creationId xmlns:a16="http://schemas.microsoft.com/office/drawing/2014/main" id="{EA815CD9-4D1B-478F-B525-0D32C9A898D3}"/>
                </a:ext>
              </a:extLst>
            </p:cNvPr>
            <p:cNvSpPr/>
            <p:nvPr/>
          </p:nvSpPr>
          <p:spPr>
            <a:xfrm>
              <a:off x="6436804" y="6318971"/>
              <a:ext cx="1049828" cy="769001"/>
            </a:xfrm>
            <a:custGeom>
              <a:gdLst>
                <a:gd name="connsiteX0" fmla="*/ 767067 w 1049828"/>
                <a:gd name="connsiteY0" fmla="*/ 0 h 769001"/>
                <a:gd name="connsiteX1" fmla="*/ 1049828 w 1049828"/>
                <a:gd name="connsiteY1" fmla="*/ 489757 h 769001"/>
                <a:gd name="connsiteX2" fmla="*/ 1032557 w 1049828"/>
                <a:gd name="connsiteY2" fmla="*/ 500249 h 769001"/>
                <a:gd name="connsiteX3" fmla="*/ 193203 w 1049828"/>
                <a:gd name="connsiteY3" fmla="*/ 759245 h 769001"/>
                <a:gd name="connsiteX4" fmla="*/ 0 w 1049828"/>
                <a:gd name="connsiteY4" fmla="*/ 769001 h 769001"/>
                <a:gd name="connsiteX5" fmla="*/ 0 w 1049828"/>
                <a:gd name="connsiteY5" fmla="*/ 203043 h 769001"/>
                <a:gd name="connsiteX6" fmla="*/ 135337 w 1049828"/>
                <a:gd name="connsiteY6" fmla="*/ 196209 h 769001"/>
                <a:gd name="connsiteX7" fmla="*/ 762788 w 1049828"/>
                <a:gd name="connsiteY7" fmla="*/ 2599 h 769001"/>
                <a:gd name="connsiteX8" fmla="*/ 767067 w 1049828"/>
                <a:gd name="connsiteY8" fmla="*/ 0 h 76900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49828" h="769001">
                  <a:moveTo>
                    <a:pt x="767067" y="0"/>
                  </a:moveTo>
                  <a:lnTo>
                    <a:pt x="1049828" y="489757"/>
                  </a:lnTo>
                  <a:lnTo>
                    <a:pt x="1032557" y="500249"/>
                  </a:lnTo>
                  <a:cubicBezTo>
                    <a:pt x="778442" y="638293"/>
                    <a:pt x="494651" y="728632"/>
                    <a:pt x="193203" y="759245"/>
                  </a:cubicBezTo>
                  <a:lnTo>
                    <a:pt x="0" y="769001"/>
                  </a:lnTo>
                  <a:lnTo>
                    <a:pt x="0" y="203043"/>
                  </a:lnTo>
                  <a:lnTo>
                    <a:pt x="135337" y="196209"/>
                  </a:lnTo>
                  <a:cubicBezTo>
                    <a:pt x="360682" y="173324"/>
                    <a:pt x="572827" y="105793"/>
                    <a:pt x="762788" y="2599"/>
                  </a:cubicBezTo>
                  <a:lnTo>
                    <a:pt x="767067" y="0"/>
                  </a:lnTo>
                  <a:close/>
                </a:path>
              </a:pathLst>
            </a:custGeom>
            <a:gradFill flip="none" rotWithShape="1">
              <a:gsLst>
                <a:gs pos="14000">
                  <a:schemeClr val="accent4">
                    <a:lumMod val="40000"/>
                    <a:lumOff val="60000"/>
                  </a:schemeClr>
                </a:gs>
                <a:gs pos="83000">
                  <a:srgbClr val="FFC409"/>
                </a:gs>
              </a:gsLst>
              <a:lin ang="14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b-NO" sz="1347"/>
            </a:p>
          </p:txBody>
        </p:sp>
        <p:sp>
          <p:nvSpPr>
            <p:cNvPr id="32" name="Frihåndsform: figur 31">
              <a:extLst>
                <a:ext uri="{FF2B5EF4-FFF2-40B4-BE49-F238E27FC236}">
                  <a16:creationId xmlns:a16="http://schemas.microsoft.com/office/drawing/2014/main" id="{9C6F74C2-DAC7-F9F5-57AE-3208320BECFB}"/>
                </a:ext>
              </a:extLst>
            </p:cNvPr>
            <p:cNvSpPr/>
            <p:nvPr/>
          </p:nvSpPr>
          <p:spPr>
            <a:xfrm>
              <a:off x="4845207" y="1680574"/>
              <a:ext cx="1519589" cy="1210878"/>
            </a:xfrm>
            <a:custGeom>
              <a:gdLst>
                <a:gd name="connsiteX0" fmla="*/ 1519589 w 1519589"/>
                <a:gd name="connsiteY0" fmla="*/ 0 h 1210878"/>
                <a:gd name="connsiteX1" fmla="*/ 1519589 w 1519589"/>
                <a:gd name="connsiteY1" fmla="*/ 927487 h 1210878"/>
                <a:gd name="connsiteX2" fmla="*/ 1326384 w 1519589"/>
                <a:gd name="connsiteY2" fmla="*/ 937243 h 1210878"/>
                <a:gd name="connsiteX3" fmla="*/ 487030 w 1519589"/>
                <a:gd name="connsiteY3" fmla="*/ 1196239 h 1210878"/>
                <a:gd name="connsiteX4" fmla="*/ 462933 w 1519589"/>
                <a:gd name="connsiteY4" fmla="*/ 1210878 h 1210878"/>
                <a:gd name="connsiteX5" fmla="*/ 0 w 1519589"/>
                <a:gd name="connsiteY5" fmla="*/ 409054 h 1210878"/>
                <a:gd name="connsiteX6" fmla="*/ 45368 w 1519589"/>
                <a:gd name="connsiteY6" fmla="*/ 381493 h 1210878"/>
                <a:gd name="connsiteX7" fmla="*/ 1392549 w 1519589"/>
                <a:gd name="connsiteY7" fmla="*/ 3213 h 1210878"/>
                <a:gd name="connsiteX8" fmla="*/ 1519589 w 1519589"/>
                <a:gd name="connsiteY8" fmla="*/ 0 h 121087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9589" h="1210878">
                  <a:moveTo>
                    <a:pt x="1519589" y="0"/>
                  </a:moveTo>
                  <a:lnTo>
                    <a:pt x="1519589" y="927487"/>
                  </a:lnTo>
                  <a:lnTo>
                    <a:pt x="1326384" y="937243"/>
                  </a:lnTo>
                  <a:cubicBezTo>
                    <a:pt x="1024936" y="967857"/>
                    <a:pt x="741145" y="1058195"/>
                    <a:pt x="487030" y="1196239"/>
                  </a:cubicBezTo>
                  <a:lnTo>
                    <a:pt x="462933" y="1210878"/>
                  </a:lnTo>
                  <a:lnTo>
                    <a:pt x="0" y="409054"/>
                  </a:lnTo>
                  <a:lnTo>
                    <a:pt x="45368" y="381493"/>
                  </a:lnTo>
                  <a:cubicBezTo>
                    <a:pt x="449408" y="162005"/>
                    <a:pt x="906531" y="27849"/>
                    <a:pt x="1392549" y="3213"/>
                  </a:cubicBezTo>
                  <a:lnTo>
                    <a:pt x="1519589" y="0"/>
                  </a:lnTo>
                  <a:close/>
                </a:path>
              </a:pathLst>
            </a:custGeom>
            <a:gradFill flip="none" rotWithShape="1">
              <a:gsLst>
                <a:gs pos="14000">
                  <a:srgbClr val="FFA7A7"/>
                </a:gs>
                <a:gs pos="83000">
                  <a:srgbClr val="FF5D5D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b-NO" sz="1347"/>
            </a:p>
          </p:txBody>
        </p:sp>
        <p:sp>
          <p:nvSpPr>
            <p:cNvPr id="33" name="Frihåndsform: figur 32">
              <a:extLst>
                <a:ext uri="{FF2B5EF4-FFF2-40B4-BE49-F238E27FC236}">
                  <a16:creationId xmlns:a16="http://schemas.microsoft.com/office/drawing/2014/main" id="{539A229D-18C0-B43E-035B-AA88C51D312B}"/>
                </a:ext>
              </a:extLst>
            </p:cNvPr>
            <p:cNvSpPr/>
            <p:nvPr/>
          </p:nvSpPr>
          <p:spPr>
            <a:xfrm>
              <a:off x="6436804" y="1680574"/>
              <a:ext cx="1513269" cy="1207040"/>
            </a:xfrm>
            <a:custGeom>
              <a:gdLst>
                <a:gd name="connsiteX0" fmla="*/ 0 w 1513269"/>
                <a:gd name="connsiteY0" fmla="*/ 0 h 1207040"/>
                <a:gd name="connsiteX1" fmla="*/ 127038 w 1513269"/>
                <a:gd name="connsiteY1" fmla="*/ 3213 h 1207040"/>
                <a:gd name="connsiteX2" fmla="*/ 1474219 w 1513269"/>
                <a:gd name="connsiteY2" fmla="*/ 381493 h 1207040"/>
                <a:gd name="connsiteX3" fmla="*/ 1513269 w 1513269"/>
                <a:gd name="connsiteY3" fmla="*/ 405216 h 1207040"/>
                <a:gd name="connsiteX4" fmla="*/ 1050336 w 1513269"/>
                <a:gd name="connsiteY4" fmla="*/ 1207040 h 1207040"/>
                <a:gd name="connsiteX5" fmla="*/ 1032557 w 1513269"/>
                <a:gd name="connsiteY5" fmla="*/ 1196239 h 1207040"/>
                <a:gd name="connsiteX6" fmla="*/ 193203 w 1513269"/>
                <a:gd name="connsiteY6" fmla="*/ 937243 h 1207040"/>
                <a:gd name="connsiteX7" fmla="*/ 0 w 1513269"/>
                <a:gd name="connsiteY7" fmla="*/ 927487 h 1207040"/>
                <a:gd name="connsiteX8" fmla="*/ 0 w 1513269"/>
                <a:gd name="connsiteY8" fmla="*/ 0 h 120704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3269" h="1207040">
                  <a:moveTo>
                    <a:pt x="0" y="0"/>
                  </a:moveTo>
                  <a:lnTo>
                    <a:pt x="127038" y="3213"/>
                  </a:lnTo>
                  <a:cubicBezTo>
                    <a:pt x="613056" y="27849"/>
                    <a:pt x="1070179" y="162005"/>
                    <a:pt x="1474219" y="381493"/>
                  </a:cubicBezTo>
                  <a:lnTo>
                    <a:pt x="1513269" y="405216"/>
                  </a:lnTo>
                  <a:lnTo>
                    <a:pt x="1050336" y="1207040"/>
                  </a:lnTo>
                  <a:lnTo>
                    <a:pt x="1032557" y="1196239"/>
                  </a:lnTo>
                  <a:cubicBezTo>
                    <a:pt x="778442" y="1058195"/>
                    <a:pt x="494651" y="967857"/>
                    <a:pt x="193203" y="937243"/>
                  </a:cubicBezTo>
                  <a:lnTo>
                    <a:pt x="0" y="927487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14000">
                  <a:srgbClr val="B0E1EE"/>
                </a:gs>
                <a:gs pos="83000">
                  <a:srgbClr val="79CCE3"/>
                </a:gs>
              </a:gsLst>
              <a:lin ang="6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b-NO" sz="1347"/>
            </a:p>
          </p:txBody>
        </p:sp>
        <p:sp>
          <p:nvSpPr>
            <p:cNvPr id="34" name="Frihåndsform: figur 33">
              <a:extLst>
                <a:ext uri="{FF2B5EF4-FFF2-40B4-BE49-F238E27FC236}">
                  <a16:creationId xmlns:a16="http://schemas.microsoft.com/office/drawing/2014/main" id="{25A373C9-FAC1-7128-5ACA-7AFF85D229C8}"/>
                </a:ext>
              </a:extLst>
            </p:cNvPr>
            <p:cNvSpPr/>
            <p:nvPr/>
          </p:nvSpPr>
          <p:spPr>
            <a:xfrm>
              <a:off x="7548710" y="2122199"/>
              <a:ext cx="1574899" cy="1573587"/>
            </a:xfrm>
            <a:custGeom>
              <a:gdLst>
                <a:gd name="connsiteX0" fmla="*/ 462933 w 1574899"/>
                <a:gd name="connsiteY0" fmla="*/ 0 h 1573587"/>
                <a:gd name="connsiteX1" fmla="*/ 623558 w 1574899"/>
                <a:gd name="connsiteY1" fmla="*/ 97582 h 1573587"/>
                <a:gd name="connsiteX2" fmla="*/ 1479349 w 1574899"/>
                <a:gd name="connsiteY2" fmla="*/ 953373 h 1573587"/>
                <a:gd name="connsiteX3" fmla="*/ 1574899 w 1574899"/>
                <a:gd name="connsiteY3" fmla="*/ 1110654 h 1573587"/>
                <a:gd name="connsiteX4" fmla="*/ 773076 w 1574899"/>
                <a:gd name="connsiteY4" fmla="*/ 1573587 h 1573587"/>
                <a:gd name="connsiteX5" fmla="*/ 711015 w 1574899"/>
                <a:gd name="connsiteY5" fmla="*/ 1471432 h 1573587"/>
                <a:gd name="connsiteX6" fmla="*/ 105499 w 1574899"/>
                <a:gd name="connsiteY6" fmla="*/ 865916 h 1573587"/>
                <a:gd name="connsiteX7" fmla="*/ 0 w 1574899"/>
                <a:gd name="connsiteY7" fmla="*/ 801824 h 1573587"/>
                <a:gd name="connsiteX8" fmla="*/ 462933 w 1574899"/>
                <a:gd name="connsiteY8" fmla="*/ 0 h 157358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74899" h="1573587">
                  <a:moveTo>
                    <a:pt x="462933" y="0"/>
                  </a:moveTo>
                  <a:lnTo>
                    <a:pt x="623558" y="97582"/>
                  </a:lnTo>
                  <a:cubicBezTo>
                    <a:pt x="960672" y="325332"/>
                    <a:pt x="1251599" y="616259"/>
                    <a:pt x="1479349" y="953373"/>
                  </a:cubicBezTo>
                  <a:lnTo>
                    <a:pt x="1574899" y="1110654"/>
                  </a:lnTo>
                  <a:lnTo>
                    <a:pt x="773076" y="1573587"/>
                  </a:lnTo>
                  <a:lnTo>
                    <a:pt x="711015" y="1471432"/>
                  </a:lnTo>
                  <a:cubicBezTo>
                    <a:pt x="549870" y="1232906"/>
                    <a:pt x="344025" y="1027061"/>
                    <a:pt x="105499" y="865916"/>
                  </a:cubicBezTo>
                  <a:lnTo>
                    <a:pt x="0" y="801824"/>
                  </a:lnTo>
                  <a:lnTo>
                    <a:pt x="462933" y="0"/>
                  </a:lnTo>
                  <a:close/>
                </a:path>
              </a:pathLst>
            </a:custGeom>
            <a:gradFill flip="none" rotWithShape="1">
              <a:gsLst>
                <a:gs pos="14000">
                  <a:schemeClr val="accent5">
                    <a:lumMod val="40000"/>
                    <a:lumOff val="60000"/>
                  </a:schemeClr>
                </a:gs>
                <a:gs pos="83000">
                  <a:schemeClr val="accent5">
                    <a:lumMod val="75000"/>
                  </a:schemeClr>
                </a:gs>
              </a:gsLst>
              <a:lin ang="7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b-NO" sz="1347"/>
            </a:p>
          </p:txBody>
        </p:sp>
        <p:sp>
          <p:nvSpPr>
            <p:cNvPr id="35" name="Frihåndsform: figur 34">
              <a:extLst>
                <a:ext uri="{FF2B5EF4-FFF2-40B4-BE49-F238E27FC236}">
                  <a16:creationId xmlns:a16="http://schemas.microsoft.com/office/drawing/2014/main" id="{4720DC2F-5FFB-6F68-24A4-58CBE1925252}"/>
                </a:ext>
              </a:extLst>
            </p:cNvPr>
            <p:cNvSpPr/>
            <p:nvPr/>
          </p:nvSpPr>
          <p:spPr>
            <a:xfrm>
              <a:off x="3678001" y="2127025"/>
              <a:ext cx="1568582" cy="1569750"/>
            </a:xfrm>
            <a:custGeom>
              <a:gdLst>
                <a:gd name="connsiteX0" fmla="*/ 1105649 w 1568582"/>
                <a:gd name="connsiteY0" fmla="*/ 0 h 1569750"/>
                <a:gd name="connsiteX1" fmla="*/ 1568582 w 1568582"/>
                <a:gd name="connsiteY1" fmla="*/ 801824 h 1569750"/>
                <a:gd name="connsiteX2" fmla="*/ 1469401 w 1568582"/>
                <a:gd name="connsiteY2" fmla="*/ 862078 h 1569750"/>
                <a:gd name="connsiteX3" fmla="*/ 863885 w 1568582"/>
                <a:gd name="connsiteY3" fmla="*/ 1467594 h 1569750"/>
                <a:gd name="connsiteX4" fmla="*/ 801823 w 1568582"/>
                <a:gd name="connsiteY4" fmla="*/ 1569750 h 1569750"/>
                <a:gd name="connsiteX5" fmla="*/ 0 w 1568582"/>
                <a:gd name="connsiteY5" fmla="*/ 1106817 h 1569750"/>
                <a:gd name="connsiteX6" fmla="*/ 95551 w 1568582"/>
                <a:gd name="connsiteY6" fmla="*/ 949535 h 1569750"/>
                <a:gd name="connsiteX7" fmla="*/ 951342 w 1568582"/>
                <a:gd name="connsiteY7" fmla="*/ 93744 h 1569750"/>
                <a:gd name="connsiteX8" fmla="*/ 1105649 w 1568582"/>
                <a:gd name="connsiteY8" fmla="*/ 0 h 156975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68582" h="1569750">
                  <a:moveTo>
                    <a:pt x="1105649" y="0"/>
                  </a:moveTo>
                  <a:lnTo>
                    <a:pt x="1568582" y="801824"/>
                  </a:lnTo>
                  <a:lnTo>
                    <a:pt x="1469401" y="862078"/>
                  </a:lnTo>
                  <a:cubicBezTo>
                    <a:pt x="1230875" y="1023223"/>
                    <a:pt x="1025030" y="1229068"/>
                    <a:pt x="863885" y="1467594"/>
                  </a:cubicBezTo>
                  <a:lnTo>
                    <a:pt x="801823" y="1569750"/>
                  </a:lnTo>
                  <a:lnTo>
                    <a:pt x="0" y="1106817"/>
                  </a:lnTo>
                  <a:lnTo>
                    <a:pt x="95551" y="949535"/>
                  </a:lnTo>
                  <a:cubicBezTo>
                    <a:pt x="323301" y="612421"/>
                    <a:pt x="614227" y="321494"/>
                    <a:pt x="951342" y="93744"/>
                  </a:cubicBezTo>
                  <a:lnTo>
                    <a:pt x="1105649" y="0"/>
                  </a:lnTo>
                  <a:close/>
                </a:path>
              </a:pathLst>
            </a:custGeom>
            <a:gradFill flip="none" rotWithShape="1">
              <a:gsLst>
                <a:gs pos="14000">
                  <a:srgbClr val="D5BFEB"/>
                </a:gs>
                <a:gs pos="83000">
                  <a:srgbClr val="AE84D8"/>
                </a:gs>
              </a:gsLst>
              <a:lin ang="3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b-NO" sz="1347"/>
            </a:p>
          </p:txBody>
        </p:sp>
        <p:sp>
          <p:nvSpPr>
            <p:cNvPr id="36" name="Frihåndsform: figur 35">
              <a:extLst>
                <a:ext uri="{FF2B5EF4-FFF2-40B4-BE49-F238E27FC236}">
                  <a16:creationId xmlns:a16="http://schemas.microsoft.com/office/drawing/2014/main" id="{E2AAEF03-9893-B2AB-3F99-9CC92735F615}"/>
                </a:ext>
              </a:extLst>
            </p:cNvPr>
            <p:cNvSpPr/>
            <p:nvPr/>
          </p:nvSpPr>
          <p:spPr>
            <a:xfrm>
              <a:off x="8359170" y="3295399"/>
              <a:ext cx="1209056" cy="1516021"/>
            </a:xfrm>
            <a:custGeom>
              <a:gdLst>
                <a:gd name="connsiteX0" fmla="*/ 801823 w 1209056"/>
                <a:gd name="connsiteY0" fmla="*/ 0 h 1516021"/>
                <a:gd name="connsiteX1" fmla="*/ 827578 w 1209056"/>
                <a:gd name="connsiteY1" fmla="*/ 42394 h 1516021"/>
                <a:gd name="connsiteX2" fmla="*/ 1205858 w 1209056"/>
                <a:gd name="connsiteY2" fmla="*/ 1389575 h 1516021"/>
                <a:gd name="connsiteX3" fmla="*/ 1209056 w 1209056"/>
                <a:gd name="connsiteY3" fmla="*/ 1516021 h 1516021"/>
                <a:gd name="connsiteX4" fmla="*/ 281554 w 1209056"/>
                <a:gd name="connsiteY4" fmla="*/ 1516021 h 1516021"/>
                <a:gd name="connsiteX5" fmla="*/ 271828 w 1209056"/>
                <a:gd name="connsiteY5" fmla="*/ 1323410 h 1516021"/>
                <a:gd name="connsiteX6" fmla="*/ 12832 w 1209056"/>
                <a:gd name="connsiteY6" fmla="*/ 484056 h 1516021"/>
                <a:gd name="connsiteX7" fmla="*/ 0 w 1209056"/>
                <a:gd name="connsiteY7" fmla="*/ 462933 h 1516021"/>
                <a:gd name="connsiteX8" fmla="*/ 801823 w 1209056"/>
                <a:gd name="connsiteY8" fmla="*/ 0 h 151602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09056" h="1516021">
                  <a:moveTo>
                    <a:pt x="801823" y="0"/>
                  </a:moveTo>
                  <a:lnTo>
                    <a:pt x="827578" y="42394"/>
                  </a:lnTo>
                  <a:cubicBezTo>
                    <a:pt x="1047066" y="446434"/>
                    <a:pt x="1181222" y="903557"/>
                    <a:pt x="1205858" y="1389575"/>
                  </a:cubicBezTo>
                  <a:lnTo>
                    <a:pt x="1209056" y="1516021"/>
                  </a:lnTo>
                  <a:lnTo>
                    <a:pt x="281554" y="1516021"/>
                  </a:lnTo>
                  <a:lnTo>
                    <a:pt x="271828" y="1323410"/>
                  </a:lnTo>
                  <a:cubicBezTo>
                    <a:pt x="241214" y="1021962"/>
                    <a:pt x="150876" y="738171"/>
                    <a:pt x="12832" y="484056"/>
                  </a:cubicBezTo>
                  <a:lnTo>
                    <a:pt x="0" y="462933"/>
                  </a:lnTo>
                  <a:lnTo>
                    <a:pt x="801823" y="0"/>
                  </a:lnTo>
                  <a:close/>
                </a:path>
              </a:pathLst>
            </a:custGeom>
            <a:gradFill flip="none" rotWithShape="1">
              <a:gsLst>
                <a:gs pos="14000">
                  <a:srgbClr val="E8A0D3"/>
                </a:gs>
                <a:gs pos="83000">
                  <a:srgbClr val="B72D90"/>
                </a:gs>
              </a:gsLst>
              <a:lin ang="9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b-NO" sz="1347"/>
            </a:p>
          </p:txBody>
        </p:sp>
        <p:sp>
          <p:nvSpPr>
            <p:cNvPr id="37" name="Frihåndsform: figur 36">
              <a:extLst>
                <a:ext uri="{FF2B5EF4-FFF2-40B4-BE49-F238E27FC236}">
                  <a16:creationId xmlns:a16="http://schemas.microsoft.com/office/drawing/2014/main" id="{F55A41AA-9998-4256-5E86-564C86E3E1D3}"/>
                </a:ext>
              </a:extLst>
            </p:cNvPr>
            <p:cNvSpPr/>
            <p:nvPr/>
          </p:nvSpPr>
          <p:spPr>
            <a:xfrm>
              <a:off x="3233372" y="3295399"/>
              <a:ext cx="1209056" cy="1516020"/>
            </a:xfrm>
            <a:custGeom>
              <a:gdLst>
                <a:gd name="connsiteX0" fmla="*/ 407232 w 1209056"/>
                <a:gd name="connsiteY0" fmla="*/ 0 h 1516020"/>
                <a:gd name="connsiteX1" fmla="*/ 1209056 w 1209056"/>
                <a:gd name="connsiteY1" fmla="*/ 462933 h 1516020"/>
                <a:gd name="connsiteX2" fmla="*/ 1196224 w 1209056"/>
                <a:gd name="connsiteY2" fmla="*/ 484055 h 1516020"/>
                <a:gd name="connsiteX3" fmla="*/ 937228 w 1209056"/>
                <a:gd name="connsiteY3" fmla="*/ 1323409 h 1516020"/>
                <a:gd name="connsiteX4" fmla="*/ 927502 w 1209056"/>
                <a:gd name="connsiteY4" fmla="*/ 1516020 h 1516020"/>
                <a:gd name="connsiteX5" fmla="*/ 0 w 1209056"/>
                <a:gd name="connsiteY5" fmla="*/ 1516020 h 1516020"/>
                <a:gd name="connsiteX6" fmla="*/ 3198 w 1209056"/>
                <a:gd name="connsiteY6" fmla="*/ 1389574 h 1516020"/>
                <a:gd name="connsiteX7" fmla="*/ 381478 w 1209056"/>
                <a:gd name="connsiteY7" fmla="*/ 42393 h 1516020"/>
                <a:gd name="connsiteX8" fmla="*/ 407232 w 1209056"/>
                <a:gd name="connsiteY8" fmla="*/ 0 h 151602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09056" h="1516020">
                  <a:moveTo>
                    <a:pt x="407232" y="0"/>
                  </a:moveTo>
                  <a:lnTo>
                    <a:pt x="1209056" y="462933"/>
                  </a:lnTo>
                  <a:lnTo>
                    <a:pt x="1196224" y="484055"/>
                  </a:lnTo>
                  <a:cubicBezTo>
                    <a:pt x="1058180" y="738170"/>
                    <a:pt x="967841" y="1021961"/>
                    <a:pt x="937228" y="1323409"/>
                  </a:cubicBezTo>
                  <a:lnTo>
                    <a:pt x="927502" y="1516020"/>
                  </a:lnTo>
                  <a:lnTo>
                    <a:pt x="0" y="1516020"/>
                  </a:lnTo>
                  <a:lnTo>
                    <a:pt x="3198" y="1389574"/>
                  </a:lnTo>
                  <a:cubicBezTo>
                    <a:pt x="27834" y="903556"/>
                    <a:pt x="161990" y="446433"/>
                    <a:pt x="381478" y="42393"/>
                  </a:cubicBezTo>
                  <a:lnTo>
                    <a:pt x="407232" y="0"/>
                  </a:lnTo>
                  <a:close/>
                </a:path>
              </a:pathLst>
            </a:custGeom>
            <a:gradFill flip="none" rotWithShape="1">
              <a:gsLst>
                <a:gs pos="14000">
                  <a:srgbClr val="BDCCD9"/>
                </a:gs>
                <a:gs pos="83000">
                  <a:srgbClr val="6287A6"/>
                </a:gs>
              </a:gsLst>
              <a:lin ang="21594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b-NO" sz="1347"/>
            </a:p>
          </p:txBody>
        </p:sp>
        <p:sp>
          <p:nvSpPr>
            <p:cNvPr id="38" name="Frihåndsform: figur 37">
              <a:extLst>
                <a:ext uri="{FF2B5EF4-FFF2-40B4-BE49-F238E27FC236}">
                  <a16:creationId xmlns:a16="http://schemas.microsoft.com/office/drawing/2014/main" id="{BC5B43AE-0CD2-DB1F-D625-E2761DF1699F}"/>
                </a:ext>
              </a:extLst>
            </p:cNvPr>
            <p:cNvSpPr/>
            <p:nvPr/>
          </p:nvSpPr>
          <p:spPr>
            <a:xfrm>
              <a:off x="3233342" y="4883427"/>
              <a:ext cx="1208552" cy="1516328"/>
            </a:xfrm>
            <a:custGeom>
              <a:gdLst>
                <a:gd name="connsiteX0" fmla="*/ 0 w 1208552"/>
                <a:gd name="connsiteY0" fmla="*/ 0 h 1516328"/>
                <a:gd name="connsiteX1" fmla="*/ 927472 w 1208552"/>
                <a:gd name="connsiteY1" fmla="*/ 0 h 1516328"/>
                <a:gd name="connsiteX2" fmla="*/ 937258 w 1208552"/>
                <a:gd name="connsiteY2" fmla="*/ 193797 h 1516328"/>
                <a:gd name="connsiteX3" fmla="*/ 1196254 w 1208552"/>
                <a:gd name="connsiteY3" fmla="*/ 1033151 h 1516328"/>
                <a:gd name="connsiteX4" fmla="*/ 1208552 w 1208552"/>
                <a:gd name="connsiteY4" fmla="*/ 1053395 h 1516328"/>
                <a:gd name="connsiteX5" fmla="*/ 406729 w 1208552"/>
                <a:gd name="connsiteY5" fmla="*/ 1516328 h 1516328"/>
                <a:gd name="connsiteX6" fmla="*/ 381508 w 1208552"/>
                <a:gd name="connsiteY6" fmla="*/ 1474813 h 1516328"/>
                <a:gd name="connsiteX7" fmla="*/ 3228 w 1208552"/>
                <a:gd name="connsiteY7" fmla="*/ 127632 h 1516328"/>
                <a:gd name="connsiteX8" fmla="*/ 0 w 1208552"/>
                <a:gd name="connsiteY8" fmla="*/ 0 h 151632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08552" h="1516328">
                  <a:moveTo>
                    <a:pt x="0" y="0"/>
                  </a:moveTo>
                  <a:lnTo>
                    <a:pt x="927472" y="0"/>
                  </a:lnTo>
                  <a:lnTo>
                    <a:pt x="937258" y="193797"/>
                  </a:lnTo>
                  <a:cubicBezTo>
                    <a:pt x="967871" y="495245"/>
                    <a:pt x="1058210" y="779036"/>
                    <a:pt x="1196254" y="1033151"/>
                  </a:cubicBezTo>
                  <a:lnTo>
                    <a:pt x="1208552" y="1053395"/>
                  </a:lnTo>
                  <a:lnTo>
                    <a:pt x="406729" y="1516328"/>
                  </a:lnTo>
                  <a:lnTo>
                    <a:pt x="381508" y="1474813"/>
                  </a:lnTo>
                  <a:cubicBezTo>
                    <a:pt x="162020" y="1070773"/>
                    <a:pt x="27864" y="613650"/>
                    <a:pt x="3228" y="127632"/>
                  </a:cubicBez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14000">
                  <a:schemeClr val="accent2">
                    <a:lumMod val="40000"/>
                    <a:lumOff val="60000"/>
                  </a:schemeClr>
                </a:gs>
                <a:gs pos="83000">
                  <a:schemeClr val="accent2">
                    <a:lumMod val="7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b-NO" sz="1347"/>
            </a:p>
          </p:txBody>
        </p:sp>
        <p:sp>
          <p:nvSpPr>
            <p:cNvPr id="39" name="Frihåndsform: figur 38">
              <a:extLst>
                <a:ext uri="{FF2B5EF4-FFF2-40B4-BE49-F238E27FC236}">
                  <a16:creationId xmlns:a16="http://schemas.microsoft.com/office/drawing/2014/main" id="{801200EC-369A-4DBF-0750-BA4D7E036E1D}"/>
                </a:ext>
              </a:extLst>
            </p:cNvPr>
            <p:cNvSpPr/>
            <p:nvPr/>
          </p:nvSpPr>
          <p:spPr>
            <a:xfrm>
              <a:off x="8359703" y="4883428"/>
              <a:ext cx="1208553" cy="1516329"/>
            </a:xfrm>
            <a:custGeom>
              <a:gdLst>
                <a:gd name="connsiteX0" fmla="*/ 281081 w 1208553"/>
                <a:gd name="connsiteY0" fmla="*/ 0 h 1516329"/>
                <a:gd name="connsiteX1" fmla="*/ 1208553 w 1208553"/>
                <a:gd name="connsiteY1" fmla="*/ 0 h 1516329"/>
                <a:gd name="connsiteX2" fmla="*/ 1205325 w 1208553"/>
                <a:gd name="connsiteY2" fmla="*/ 127632 h 1516329"/>
                <a:gd name="connsiteX3" fmla="*/ 827045 w 1208553"/>
                <a:gd name="connsiteY3" fmla="*/ 1474813 h 1516329"/>
                <a:gd name="connsiteX4" fmla="*/ 801824 w 1208553"/>
                <a:gd name="connsiteY4" fmla="*/ 1516329 h 1516329"/>
                <a:gd name="connsiteX5" fmla="*/ 0 w 1208553"/>
                <a:gd name="connsiteY5" fmla="*/ 1053396 h 1516329"/>
                <a:gd name="connsiteX6" fmla="*/ 12299 w 1208553"/>
                <a:gd name="connsiteY6" fmla="*/ 1033151 h 1516329"/>
                <a:gd name="connsiteX7" fmla="*/ 271295 w 1208553"/>
                <a:gd name="connsiteY7" fmla="*/ 193797 h 1516329"/>
                <a:gd name="connsiteX8" fmla="*/ 281081 w 1208553"/>
                <a:gd name="connsiteY8" fmla="*/ 0 h 151632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08553" h="1516329">
                  <a:moveTo>
                    <a:pt x="281081" y="0"/>
                  </a:moveTo>
                  <a:lnTo>
                    <a:pt x="1208553" y="0"/>
                  </a:lnTo>
                  <a:lnTo>
                    <a:pt x="1205325" y="127632"/>
                  </a:lnTo>
                  <a:cubicBezTo>
                    <a:pt x="1180689" y="613650"/>
                    <a:pt x="1046533" y="1070773"/>
                    <a:pt x="827045" y="1474813"/>
                  </a:cubicBezTo>
                  <a:lnTo>
                    <a:pt x="801824" y="1516329"/>
                  </a:lnTo>
                  <a:lnTo>
                    <a:pt x="0" y="1053396"/>
                  </a:lnTo>
                  <a:lnTo>
                    <a:pt x="12299" y="1033151"/>
                  </a:lnTo>
                  <a:cubicBezTo>
                    <a:pt x="150343" y="779036"/>
                    <a:pt x="240681" y="495245"/>
                    <a:pt x="271295" y="193797"/>
                  </a:cubicBezTo>
                  <a:lnTo>
                    <a:pt x="281081" y="0"/>
                  </a:lnTo>
                  <a:close/>
                </a:path>
              </a:pathLst>
            </a:custGeom>
            <a:gradFill flip="none" rotWithShape="1">
              <a:gsLst>
                <a:gs pos="14000">
                  <a:schemeClr val="accent6">
                    <a:lumMod val="40000"/>
                    <a:lumOff val="60000"/>
                  </a:schemeClr>
                </a:gs>
                <a:gs pos="83000">
                  <a:srgbClr val="75B44A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b-NO" sz="1347"/>
            </a:p>
          </p:txBody>
        </p:sp>
        <p:sp>
          <p:nvSpPr>
            <p:cNvPr id="40" name="Frihåndsform: figur 39">
              <a:extLst>
                <a:ext uri="{FF2B5EF4-FFF2-40B4-BE49-F238E27FC236}">
                  <a16:creationId xmlns:a16="http://schemas.microsoft.com/office/drawing/2014/main" id="{B2AFB7F2-B2BB-2186-36D7-2F8E52E465B3}"/>
                </a:ext>
              </a:extLst>
            </p:cNvPr>
            <p:cNvSpPr/>
            <p:nvPr/>
          </p:nvSpPr>
          <p:spPr>
            <a:xfrm>
              <a:off x="3677467" y="5998380"/>
              <a:ext cx="1569625" cy="1570937"/>
            </a:xfrm>
            <a:custGeom>
              <a:gdLst>
                <a:gd name="connsiteX0" fmla="*/ 801824 w 1569625"/>
                <a:gd name="connsiteY0" fmla="*/ 0 h 1570937"/>
                <a:gd name="connsiteX1" fmla="*/ 864419 w 1569625"/>
                <a:gd name="connsiteY1" fmla="*/ 103034 h 1570937"/>
                <a:gd name="connsiteX2" fmla="*/ 1469935 w 1569625"/>
                <a:gd name="connsiteY2" fmla="*/ 708550 h 1570937"/>
                <a:gd name="connsiteX3" fmla="*/ 1569625 w 1569625"/>
                <a:gd name="connsiteY3" fmla="*/ 769113 h 1570937"/>
                <a:gd name="connsiteX4" fmla="*/ 1106692 w 1569625"/>
                <a:gd name="connsiteY4" fmla="*/ 1570937 h 1570937"/>
                <a:gd name="connsiteX5" fmla="*/ 951876 w 1569625"/>
                <a:gd name="connsiteY5" fmla="*/ 1476884 h 1570937"/>
                <a:gd name="connsiteX6" fmla="*/ 96085 w 1569625"/>
                <a:gd name="connsiteY6" fmla="*/ 621093 h 1570937"/>
                <a:gd name="connsiteX7" fmla="*/ 0 w 1569625"/>
                <a:gd name="connsiteY7" fmla="*/ 462933 h 1570937"/>
                <a:gd name="connsiteX8" fmla="*/ 801824 w 1569625"/>
                <a:gd name="connsiteY8" fmla="*/ 0 h 157093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69625" h="1570937">
                  <a:moveTo>
                    <a:pt x="801824" y="0"/>
                  </a:moveTo>
                  <a:lnTo>
                    <a:pt x="864419" y="103034"/>
                  </a:lnTo>
                  <a:cubicBezTo>
                    <a:pt x="1025564" y="341560"/>
                    <a:pt x="1231409" y="547405"/>
                    <a:pt x="1469935" y="708550"/>
                  </a:cubicBezTo>
                  <a:lnTo>
                    <a:pt x="1569625" y="769113"/>
                  </a:lnTo>
                  <a:lnTo>
                    <a:pt x="1106692" y="1570937"/>
                  </a:lnTo>
                  <a:lnTo>
                    <a:pt x="951876" y="1476884"/>
                  </a:lnTo>
                  <a:cubicBezTo>
                    <a:pt x="614761" y="1249134"/>
                    <a:pt x="323835" y="958208"/>
                    <a:pt x="96085" y="621093"/>
                  </a:cubicBezTo>
                  <a:lnTo>
                    <a:pt x="0" y="462933"/>
                  </a:lnTo>
                  <a:lnTo>
                    <a:pt x="801824" y="0"/>
                  </a:lnTo>
                  <a:close/>
                </a:path>
              </a:pathLst>
            </a:custGeom>
            <a:gradFill flip="none" rotWithShape="1">
              <a:gsLst>
                <a:gs pos="14000">
                  <a:srgbClr val="A2DEC7"/>
                </a:gs>
                <a:gs pos="83000">
                  <a:srgbClr val="47BD90"/>
                </a:gs>
              </a:gsLst>
              <a:lin ang="17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b-NO" sz="1347"/>
            </a:p>
          </p:txBody>
        </p:sp>
        <p:sp>
          <p:nvSpPr>
            <p:cNvPr id="41" name="Frihåndsform: figur 40">
              <a:extLst>
                <a:ext uri="{FF2B5EF4-FFF2-40B4-BE49-F238E27FC236}">
                  <a16:creationId xmlns:a16="http://schemas.microsoft.com/office/drawing/2014/main" id="{5C3196E2-1930-A7AC-A182-11E953D31F04}"/>
                </a:ext>
              </a:extLst>
            </p:cNvPr>
            <p:cNvSpPr/>
            <p:nvPr/>
          </p:nvSpPr>
          <p:spPr>
            <a:xfrm>
              <a:off x="7548190" y="5998380"/>
              <a:ext cx="1575940" cy="1574774"/>
            </a:xfrm>
            <a:custGeom>
              <a:gdLst>
                <a:gd name="connsiteX0" fmla="*/ 774117 w 1575940"/>
                <a:gd name="connsiteY0" fmla="*/ 0 h 1574774"/>
                <a:gd name="connsiteX1" fmla="*/ 1575940 w 1575940"/>
                <a:gd name="connsiteY1" fmla="*/ 462933 h 1574774"/>
                <a:gd name="connsiteX2" fmla="*/ 1479856 w 1575940"/>
                <a:gd name="connsiteY2" fmla="*/ 621092 h 1574774"/>
                <a:gd name="connsiteX3" fmla="*/ 624065 w 1575940"/>
                <a:gd name="connsiteY3" fmla="*/ 1476883 h 1574774"/>
                <a:gd name="connsiteX4" fmla="*/ 462933 w 1575940"/>
                <a:gd name="connsiteY4" fmla="*/ 1574774 h 1574774"/>
                <a:gd name="connsiteX5" fmla="*/ 0 w 1575940"/>
                <a:gd name="connsiteY5" fmla="*/ 772950 h 1574774"/>
                <a:gd name="connsiteX6" fmla="*/ 106006 w 1575940"/>
                <a:gd name="connsiteY6" fmla="*/ 708549 h 1574774"/>
                <a:gd name="connsiteX7" fmla="*/ 711522 w 1575940"/>
                <a:gd name="connsiteY7" fmla="*/ 103033 h 1574774"/>
                <a:gd name="connsiteX8" fmla="*/ 774117 w 1575940"/>
                <a:gd name="connsiteY8" fmla="*/ 0 h 157477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75940" h="1574774">
                  <a:moveTo>
                    <a:pt x="774117" y="0"/>
                  </a:moveTo>
                  <a:lnTo>
                    <a:pt x="1575940" y="462933"/>
                  </a:lnTo>
                  <a:lnTo>
                    <a:pt x="1479856" y="621092"/>
                  </a:lnTo>
                  <a:cubicBezTo>
                    <a:pt x="1252106" y="958207"/>
                    <a:pt x="961179" y="1249133"/>
                    <a:pt x="624065" y="1476883"/>
                  </a:cubicBezTo>
                  <a:lnTo>
                    <a:pt x="462933" y="1574774"/>
                  </a:lnTo>
                  <a:lnTo>
                    <a:pt x="0" y="772950"/>
                  </a:lnTo>
                  <a:lnTo>
                    <a:pt x="106006" y="708549"/>
                  </a:lnTo>
                  <a:cubicBezTo>
                    <a:pt x="344532" y="547404"/>
                    <a:pt x="550377" y="341559"/>
                    <a:pt x="711522" y="103033"/>
                  </a:cubicBezTo>
                  <a:lnTo>
                    <a:pt x="774117" y="0"/>
                  </a:lnTo>
                  <a:close/>
                </a:path>
              </a:pathLst>
            </a:custGeom>
            <a:gradFill flip="none" rotWithShape="1">
              <a:gsLst>
                <a:gs pos="14000">
                  <a:srgbClr val="EAAAB5"/>
                </a:gs>
                <a:gs pos="83000">
                  <a:srgbClr val="D55369"/>
                </a:gs>
              </a:gsLst>
              <a:lin ang="12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b-NO" sz="1347"/>
            </a:p>
          </p:txBody>
        </p:sp>
        <p:sp>
          <p:nvSpPr>
            <p:cNvPr id="42" name="Frihåndsform: figur 41">
              <a:extLst>
                <a:ext uri="{FF2B5EF4-FFF2-40B4-BE49-F238E27FC236}">
                  <a16:creationId xmlns:a16="http://schemas.microsoft.com/office/drawing/2014/main" id="{E08BCA08-D860-875B-2316-644D7065BA7F}"/>
                </a:ext>
              </a:extLst>
            </p:cNvPr>
            <p:cNvSpPr/>
            <p:nvPr/>
          </p:nvSpPr>
          <p:spPr>
            <a:xfrm>
              <a:off x="4845716" y="6804890"/>
              <a:ext cx="1519080" cy="1210569"/>
            </a:xfrm>
            <a:custGeom>
              <a:gdLst>
                <a:gd name="connsiteX0" fmla="*/ 462933 w 1519080"/>
                <a:gd name="connsiteY0" fmla="*/ 0 h 1210569"/>
                <a:gd name="connsiteX1" fmla="*/ 486521 w 1519080"/>
                <a:gd name="connsiteY1" fmla="*/ 14330 h 1210569"/>
                <a:gd name="connsiteX2" fmla="*/ 1325875 w 1519080"/>
                <a:gd name="connsiteY2" fmla="*/ 273326 h 1210569"/>
                <a:gd name="connsiteX3" fmla="*/ 1519080 w 1519080"/>
                <a:gd name="connsiteY3" fmla="*/ 283082 h 1210569"/>
                <a:gd name="connsiteX4" fmla="*/ 1519080 w 1519080"/>
                <a:gd name="connsiteY4" fmla="*/ 1210569 h 1210569"/>
                <a:gd name="connsiteX5" fmla="*/ 1392040 w 1519080"/>
                <a:gd name="connsiteY5" fmla="*/ 1207356 h 1210569"/>
                <a:gd name="connsiteX6" fmla="*/ 44859 w 1519080"/>
                <a:gd name="connsiteY6" fmla="*/ 829076 h 1210569"/>
                <a:gd name="connsiteX7" fmla="*/ 0 w 1519080"/>
                <a:gd name="connsiteY7" fmla="*/ 801824 h 1210569"/>
                <a:gd name="connsiteX8" fmla="*/ 462933 w 1519080"/>
                <a:gd name="connsiteY8" fmla="*/ 0 h 121056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9080" h="1210569">
                  <a:moveTo>
                    <a:pt x="462933" y="0"/>
                  </a:moveTo>
                  <a:lnTo>
                    <a:pt x="486521" y="14330"/>
                  </a:lnTo>
                  <a:cubicBezTo>
                    <a:pt x="740636" y="152374"/>
                    <a:pt x="1024427" y="242713"/>
                    <a:pt x="1325875" y="273326"/>
                  </a:cubicBezTo>
                  <a:lnTo>
                    <a:pt x="1519080" y="283082"/>
                  </a:lnTo>
                  <a:lnTo>
                    <a:pt x="1519080" y="1210569"/>
                  </a:lnTo>
                  <a:lnTo>
                    <a:pt x="1392040" y="1207356"/>
                  </a:lnTo>
                  <a:cubicBezTo>
                    <a:pt x="906022" y="1182720"/>
                    <a:pt x="448899" y="1048564"/>
                    <a:pt x="44859" y="829076"/>
                  </a:cubicBezTo>
                  <a:lnTo>
                    <a:pt x="0" y="801824"/>
                  </a:lnTo>
                  <a:lnTo>
                    <a:pt x="462933" y="0"/>
                  </a:lnTo>
                  <a:close/>
                </a:path>
              </a:pathLst>
            </a:custGeom>
            <a:gradFill flip="none" rotWithShape="1">
              <a:gsLst>
                <a:gs pos="14000">
                  <a:srgbClr val="FEBAF3"/>
                </a:gs>
                <a:gs pos="83000">
                  <a:srgbClr val="FD6BE5"/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b-NO" sz="1347"/>
            </a:p>
          </p:txBody>
        </p:sp>
        <p:sp>
          <p:nvSpPr>
            <p:cNvPr id="43" name="Frihåndsform: figur 42">
              <a:extLst>
                <a:ext uri="{FF2B5EF4-FFF2-40B4-BE49-F238E27FC236}">
                  <a16:creationId xmlns:a16="http://schemas.microsoft.com/office/drawing/2014/main" id="{3D144A4A-7EF4-919E-AE89-DAD882D98836}"/>
                </a:ext>
              </a:extLst>
            </p:cNvPr>
            <p:cNvSpPr/>
            <p:nvPr/>
          </p:nvSpPr>
          <p:spPr>
            <a:xfrm>
              <a:off x="6436804" y="6808728"/>
              <a:ext cx="1512762" cy="1206731"/>
            </a:xfrm>
            <a:custGeom>
              <a:gdLst>
                <a:gd name="connsiteX0" fmla="*/ 1049828 w 1512762"/>
                <a:gd name="connsiteY0" fmla="*/ 0 h 1206731"/>
                <a:gd name="connsiteX1" fmla="*/ 1512762 w 1512762"/>
                <a:gd name="connsiteY1" fmla="*/ 801823 h 1206731"/>
                <a:gd name="connsiteX2" fmla="*/ 1474219 w 1512762"/>
                <a:gd name="connsiteY2" fmla="*/ 825238 h 1206731"/>
                <a:gd name="connsiteX3" fmla="*/ 127038 w 1512762"/>
                <a:gd name="connsiteY3" fmla="*/ 1203518 h 1206731"/>
                <a:gd name="connsiteX4" fmla="*/ 0 w 1512762"/>
                <a:gd name="connsiteY4" fmla="*/ 1206731 h 1206731"/>
                <a:gd name="connsiteX5" fmla="*/ 0 w 1512762"/>
                <a:gd name="connsiteY5" fmla="*/ 279244 h 1206731"/>
                <a:gd name="connsiteX6" fmla="*/ 193203 w 1512762"/>
                <a:gd name="connsiteY6" fmla="*/ 269488 h 1206731"/>
                <a:gd name="connsiteX7" fmla="*/ 1032557 w 1512762"/>
                <a:gd name="connsiteY7" fmla="*/ 10492 h 1206731"/>
                <a:gd name="connsiteX8" fmla="*/ 1049828 w 1512762"/>
                <a:gd name="connsiteY8" fmla="*/ 0 h 120673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2762" h="1206731">
                  <a:moveTo>
                    <a:pt x="1049828" y="0"/>
                  </a:moveTo>
                  <a:lnTo>
                    <a:pt x="1512762" y="801823"/>
                  </a:lnTo>
                  <a:lnTo>
                    <a:pt x="1474219" y="825238"/>
                  </a:lnTo>
                  <a:cubicBezTo>
                    <a:pt x="1070179" y="1044726"/>
                    <a:pt x="613056" y="1178882"/>
                    <a:pt x="127038" y="1203518"/>
                  </a:cubicBezTo>
                  <a:lnTo>
                    <a:pt x="0" y="1206731"/>
                  </a:lnTo>
                  <a:lnTo>
                    <a:pt x="0" y="279244"/>
                  </a:lnTo>
                  <a:lnTo>
                    <a:pt x="193203" y="269488"/>
                  </a:lnTo>
                  <a:cubicBezTo>
                    <a:pt x="494651" y="238875"/>
                    <a:pt x="778442" y="148536"/>
                    <a:pt x="1032557" y="10492"/>
                  </a:cubicBezTo>
                  <a:lnTo>
                    <a:pt x="1049828" y="0"/>
                  </a:lnTo>
                  <a:close/>
                </a:path>
              </a:pathLst>
            </a:custGeom>
            <a:gradFill flip="none" rotWithShape="1">
              <a:gsLst>
                <a:gs pos="14000">
                  <a:schemeClr val="accent4">
                    <a:lumMod val="40000"/>
                    <a:lumOff val="60000"/>
                  </a:schemeClr>
                </a:gs>
                <a:gs pos="83000">
                  <a:srgbClr val="FFC409"/>
                </a:gs>
              </a:gsLst>
              <a:lin ang="14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b-NO" sz="1347"/>
            </a:p>
          </p:txBody>
        </p:sp>
        <p:sp>
          <p:nvSpPr>
            <p:cNvPr id="44" name="TekstSylinder 43">
              <a:extLst>
                <a:ext uri="{FF2B5EF4-FFF2-40B4-BE49-F238E27FC236}">
                  <a16:creationId xmlns:a16="http://schemas.microsoft.com/office/drawing/2014/main" id="{069D6CD6-8842-5E04-23D5-A66AEC6BDDA5}"/>
                </a:ext>
              </a:extLst>
            </p:cNvPr>
            <p:cNvSpPr txBox="1"/>
            <p:nvPr/>
          </p:nvSpPr>
          <p:spPr>
            <a:xfrm rot="900000">
              <a:off x="6603928" y="2747629"/>
              <a:ext cx="648073" cy="425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>
                  <a:effectLst>
                    <a:outerShdw blurRad="88900" sx="110000" sy="110000" algn="ctr" rotWithShape="0">
                      <a:schemeClr val="bg1">
                        <a:alpha val="65000"/>
                      </a:schemeClr>
                    </a:outerShdw>
                  </a:effectLst>
                </a:rPr>
                <a:t>JAN</a:t>
              </a:r>
            </a:p>
          </p:txBody>
        </p:sp>
        <p:sp>
          <p:nvSpPr>
            <p:cNvPr id="45" name="TekstSylinder 44">
              <a:extLst>
                <a:ext uri="{FF2B5EF4-FFF2-40B4-BE49-F238E27FC236}">
                  <a16:creationId xmlns:a16="http://schemas.microsoft.com/office/drawing/2014/main" id="{69A568A0-31B8-FF8C-D895-2D46E2A1EBA6}"/>
                </a:ext>
              </a:extLst>
            </p:cNvPr>
            <p:cNvSpPr txBox="1"/>
            <p:nvPr/>
          </p:nvSpPr>
          <p:spPr>
            <a:xfrm rot="2700000">
              <a:off x="7462208" y="3270833"/>
              <a:ext cx="648073" cy="425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>
                  <a:effectLst>
                    <a:outerShdw blurRad="88900" sx="110000" sy="110000" algn="ctr" rotWithShape="0">
                      <a:schemeClr val="bg1">
                        <a:alpha val="65000"/>
                      </a:schemeClr>
                    </a:outerShdw>
                  </a:effectLst>
                </a:rPr>
                <a:t>FEB</a:t>
              </a:r>
            </a:p>
          </p:txBody>
        </p:sp>
        <p:sp>
          <p:nvSpPr>
            <p:cNvPr id="46" name="TekstSylinder 45">
              <a:extLst>
                <a:ext uri="{FF2B5EF4-FFF2-40B4-BE49-F238E27FC236}">
                  <a16:creationId xmlns:a16="http://schemas.microsoft.com/office/drawing/2014/main" id="{32AF94CA-1339-33BD-9AC3-2C9CCEEEA9BE}"/>
                </a:ext>
              </a:extLst>
            </p:cNvPr>
            <p:cNvSpPr txBox="1"/>
            <p:nvPr/>
          </p:nvSpPr>
          <p:spPr>
            <a:xfrm rot="4438344">
              <a:off x="7881767" y="4111772"/>
              <a:ext cx="828001" cy="425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>
                  <a:effectLst>
                    <a:outerShdw blurRad="88900" sx="110000" sy="110000" algn="ctr" rotWithShape="0">
                      <a:schemeClr val="bg1">
                        <a:alpha val="65000"/>
                      </a:schemeClr>
                    </a:outerShdw>
                  </a:effectLst>
                </a:rPr>
                <a:t>MAR</a:t>
              </a:r>
            </a:p>
          </p:txBody>
        </p:sp>
        <p:sp>
          <p:nvSpPr>
            <p:cNvPr id="47" name="TekstSylinder 46">
              <a:extLst>
                <a:ext uri="{FF2B5EF4-FFF2-40B4-BE49-F238E27FC236}">
                  <a16:creationId xmlns:a16="http://schemas.microsoft.com/office/drawing/2014/main" id="{549CB14D-3B2D-D405-6F18-CBB539996749}"/>
                </a:ext>
              </a:extLst>
            </p:cNvPr>
            <p:cNvSpPr txBox="1"/>
            <p:nvPr/>
          </p:nvSpPr>
          <p:spPr>
            <a:xfrm rot="17037288">
              <a:off x="7892115" y="5137718"/>
              <a:ext cx="828001" cy="425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>
                  <a:effectLst>
                    <a:outerShdw blurRad="88900" sx="110000" sy="110000" algn="ctr" rotWithShape="0">
                      <a:schemeClr val="bg1">
                        <a:alpha val="65000"/>
                      </a:schemeClr>
                    </a:outerShdw>
                  </a:effectLst>
                </a:rPr>
                <a:t>APR</a:t>
              </a:r>
            </a:p>
          </p:txBody>
        </p:sp>
        <p:sp>
          <p:nvSpPr>
            <p:cNvPr id="48" name="TekstSylinder 47">
              <a:extLst>
                <a:ext uri="{FF2B5EF4-FFF2-40B4-BE49-F238E27FC236}">
                  <a16:creationId xmlns:a16="http://schemas.microsoft.com/office/drawing/2014/main" id="{599FB0B1-5DAA-2256-BAF1-5B543FE3B867}"/>
                </a:ext>
              </a:extLst>
            </p:cNvPr>
            <p:cNvSpPr txBox="1"/>
            <p:nvPr/>
          </p:nvSpPr>
          <p:spPr>
            <a:xfrm rot="18932144">
              <a:off x="7372244" y="6010755"/>
              <a:ext cx="828001" cy="425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>
                  <a:effectLst>
                    <a:outerShdw blurRad="88900" sx="110000" sy="110000" algn="ctr" rotWithShape="0">
                      <a:schemeClr val="bg1">
                        <a:alpha val="65000"/>
                      </a:schemeClr>
                    </a:outerShdw>
                  </a:effectLst>
                </a:rPr>
                <a:t>MAI</a:t>
              </a:r>
            </a:p>
          </p:txBody>
        </p:sp>
        <p:sp>
          <p:nvSpPr>
            <p:cNvPr id="49" name="TekstSylinder 48">
              <a:extLst>
                <a:ext uri="{FF2B5EF4-FFF2-40B4-BE49-F238E27FC236}">
                  <a16:creationId xmlns:a16="http://schemas.microsoft.com/office/drawing/2014/main" id="{62396ADE-C977-3652-FDDB-AA5D49FDBC25}"/>
                </a:ext>
              </a:extLst>
            </p:cNvPr>
            <p:cNvSpPr txBox="1"/>
            <p:nvPr/>
          </p:nvSpPr>
          <p:spPr>
            <a:xfrm rot="20766812">
              <a:off x="6485872" y="6513148"/>
              <a:ext cx="828001" cy="425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>
                  <a:effectLst>
                    <a:outerShdw blurRad="88900" sx="110000" sy="110000" algn="ctr" rotWithShape="0">
                      <a:schemeClr val="bg1">
                        <a:alpha val="65000"/>
                      </a:schemeClr>
                    </a:outerShdw>
                  </a:effectLst>
                </a:rPr>
                <a:t>JUN</a:t>
              </a:r>
            </a:p>
          </p:txBody>
        </p:sp>
        <p:sp>
          <p:nvSpPr>
            <p:cNvPr id="50" name="TekstSylinder 49">
              <a:extLst>
                <a:ext uri="{FF2B5EF4-FFF2-40B4-BE49-F238E27FC236}">
                  <a16:creationId xmlns:a16="http://schemas.microsoft.com/office/drawing/2014/main" id="{D0003F0E-A9BB-A888-AFC0-AEA935D6C822}"/>
                </a:ext>
              </a:extLst>
            </p:cNvPr>
            <p:cNvSpPr txBox="1"/>
            <p:nvPr/>
          </p:nvSpPr>
          <p:spPr>
            <a:xfrm rot="822294">
              <a:off x="5474540" y="6515385"/>
              <a:ext cx="828001" cy="425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>
                  <a:effectLst>
                    <a:outerShdw blurRad="88900" sx="110000" sy="110000" algn="ctr" rotWithShape="0">
                      <a:schemeClr val="bg1">
                        <a:alpha val="65000"/>
                      </a:schemeClr>
                    </a:outerShdw>
                  </a:effectLst>
                </a:rPr>
                <a:t>JUL</a:t>
              </a:r>
            </a:p>
          </p:txBody>
        </p:sp>
        <p:sp>
          <p:nvSpPr>
            <p:cNvPr id="51" name="TekstSylinder 50">
              <a:extLst>
                <a:ext uri="{FF2B5EF4-FFF2-40B4-BE49-F238E27FC236}">
                  <a16:creationId xmlns:a16="http://schemas.microsoft.com/office/drawing/2014/main" id="{9E10C413-A045-EE38-FC47-136F4DF9F494}"/>
                </a:ext>
              </a:extLst>
            </p:cNvPr>
            <p:cNvSpPr txBox="1"/>
            <p:nvPr/>
          </p:nvSpPr>
          <p:spPr>
            <a:xfrm rot="2648629">
              <a:off x="4590640" y="6014976"/>
              <a:ext cx="828001" cy="425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>
                  <a:effectLst>
                    <a:outerShdw blurRad="88900" sx="110000" sy="110000" algn="ctr" rotWithShape="0">
                      <a:schemeClr val="bg1">
                        <a:alpha val="65000"/>
                      </a:schemeClr>
                    </a:outerShdw>
                  </a:effectLst>
                </a:rPr>
                <a:t>AUG</a:t>
              </a:r>
            </a:p>
          </p:txBody>
        </p:sp>
        <p:sp>
          <p:nvSpPr>
            <p:cNvPr id="52" name="TekstSylinder 51">
              <a:extLst>
                <a:ext uri="{FF2B5EF4-FFF2-40B4-BE49-F238E27FC236}">
                  <a16:creationId xmlns:a16="http://schemas.microsoft.com/office/drawing/2014/main" id="{32D189BE-0854-B060-6D4B-19A17C3EDE48}"/>
                </a:ext>
              </a:extLst>
            </p:cNvPr>
            <p:cNvSpPr txBox="1"/>
            <p:nvPr/>
          </p:nvSpPr>
          <p:spPr>
            <a:xfrm rot="4520191">
              <a:off x="4121178" y="5143107"/>
              <a:ext cx="828001" cy="425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>
                  <a:effectLst>
                    <a:outerShdw blurRad="88900" sx="110000" sy="110000" algn="ctr" rotWithShape="0">
                      <a:schemeClr val="bg1">
                        <a:alpha val="65000"/>
                      </a:schemeClr>
                    </a:outerShdw>
                  </a:effectLst>
                </a:rPr>
                <a:t>SEP</a:t>
              </a:r>
            </a:p>
          </p:txBody>
        </p:sp>
        <p:sp>
          <p:nvSpPr>
            <p:cNvPr id="53" name="TekstSylinder 52">
              <a:extLst>
                <a:ext uri="{FF2B5EF4-FFF2-40B4-BE49-F238E27FC236}">
                  <a16:creationId xmlns:a16="http://schemas.microsoft.com/office/drawing/2014/main" id="{7E28BD79-8EE3-06CE-4F43-0D2342B0B1A5}"/>
                </a:ext>
              </a:extLst>
            </p:cNvPr>
            <p:cNvSpPr txBox="1"/>
            <p:nvPr/>
          </p:nvSpPr>
          <p:spPr>
            <a:xfrm rot="17204596">
              <a:off x="4109012" y="4145226"/>
              <a:ext cx="828001" cy="425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>
                  <a:effectLst>
                    <a:outerShdw blurRad="88900" sx="110000" sy="110000" algn="ctr" rotWithShape="0">
                      <a:schemeClr val="bg1">
                        <a:alpha val="65000"/>
                      </a:schemeClr>
                    </a:outerShdw>
                  </a:effectLst>
                </a:rPr>
                <a:t>OKT</a:t>
              </a:r>
            </a:p>
          </p:txBody>
        </p:sp>
        <p:sp>
          <p:nvSpPr>
            <p:cNvPr id="54" name="TekstSylinder 53">
              <a:extLst>
                <a:ext uri="{FF2B5EF4-FFF2-40B4-BE49-F238E27FC236}">
                  <a16:creationId xmlns:a16="http://schemas.microsoft.com/office/drawing/2014/main" id="{FA5875E8-E4D8-AAE4-FC46-56D4EB392553}"/>
                </a:ext>
              </a:extLst>
            </p:cNvPr>
            <p:cNvSpPr txBox="1"/>
            <p:nvPr/>
          </p:nvSpPr>
          <p:spPr>
            <a:xfrm rot="18720040">
              <a:off x="4587082" y="3263786"/>
              <a:ext cx="828001" cy="425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>
                  <a:effectLst>
                    <a:outerShdw blurRad="88900" sx="110000" sy="110000" algn="ctr" rotWithShape="0">
                      <a:schemeClr val="bg1">
                        <a:alpha val="65000"/>
                      </a:schemeClr>
                    </a:outerShdw>
                  </a:effectLst>
                </a:rPr>
                <a:t>NOV</a:t>
              </a:r>
            </a:p>
          </p:txBody>
        </p:sp>
        <p:sp>
          <p:nvSpPr>
            <p:cNvPr id="55" name="TekstSylinder 54">
              <a:extLst>
                <a:ext uri="{FF2B5EF4-FFF2-40B4-BE49-F238E27FC236}">
                  <a16:creationId xmlns:a16="http://schemas.microsoft.com/office/drawing/2014/main" id="{A2B31C12-078E-4D79-F8E1-9F00EA2DA839}"/>
                </a:ext>
              </a:extLst>
            </p:cNvPr>
            <p:cNvSpPr txBox="1"/>
            <p:nvPr/>
          </p:nvSpPr>
          <p:spPr>
            <a:xfrm rot="20699588">
              <a:off x="5466851" y="2754094"/>
              <a:ext cx="828001" cy="425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>
                  <a:effectLst>
                    <a:outerShdw blurRad="88900" sx="110000" sy="110000" algn="ctr" rotWithShape="0">
                      <a:schemeClr val="bg1">
                        <a:alpha val="65000"/>
                      </a:schemeClr>
                    </a:outerShdw>
                  </a:effectLst>
                </a:rPr>
                <a:t>DES</a:t>
              </a:r>
            </a:p>
          </p:txBody>
        </p:sp>
      </p:grpSp>
      <p:sp>
        <p:nvSpPr>
          <p:cNvPr id="56" name="TekstSylinder 1">
            <a:extLst>
              <a:ext uri="{FF2B5EF4-FFF2-40B4-BE49-F238E27FC236}">
                <a16:creationId xmlns:a16="http://schemas.microsoft.com/office/drawing/2014/main" id="{88B70B3B-2688-43C2-834D-BF0A6C2D66B0}"/>
              </a:ext>
            </a:extLst>
          </p:cNvPr>
          <p:cNvSpPr txBox="1"/>
          <p:nvPr/>
        </p:nvSpPr>
        <p:spPr>
          <a:xfrm>
            <a:off x="9281120" y="4695982"/>
            <a:ext cx="2293997" cy="432000"/>
          </a:xfrm>
          <a:prstGeom prst="roundRect">
            <a:avLst>
              <a:gd name="adj" fmla="val 12887"/>
            </a:avLst>
          </a:prstGeom>
          <a:solidFill>
            <a:srgbClr val="F5DBEE"/>
          </a:solidFill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279877"/>
            <a:r>
              <a:rPr lang="nb-NO" sz="1200">
                <a:solidFill>
                  <a:srgbClr val="000000"/>
                </a:solidFill>
              </a:rPr>
              <a:t>Presentere årsrapport og revisjonsplan for styret 21. mars</a:t>
            </a:r>
          </a:p>
        </p:txBody>
      </p:sp>
      <p:cxnSp>
        <p:nvCxnSpPr>
          <p:cNvPr id="57" name="Rett linje 56">
            <a:extLst>
              <a:ext uri="{FF2B5EF4-FFF2-40B4-BE49-F238E27FC236}">
                <a16:creationId xmlns:a16="http://schemas.microsoft.com/office/drawing/2014/main" id="{6155A5FA-094A-B627-F150-C4E88C3D4DE6}"/>
              </a:ext>
            </a:extLst>
          </p:cNvPr>
          <p:cNvCxnSpPr>
            <a:endCxn id="56" idx="1"/>
          </p:cNvCxnSpPr>
          <p:nvPr/>
        </p:nvCxnSpPr>
        <p:spPr>
          <a:xfrm flipV="1">
            <a:off x="8801154" y="4911982"/>
            <a:ext cx="479966" cy="100942"/>
          </a:xfrm>
          <a:prstGeom prst="line">
            <a:avLst/>
          </a:prstGeom>
          <a:ln w="19050">
            <a:solidFill>
              <a:srgbClr val="BF409B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kstSylinder 1">
            <a:extLst>
              <a:ext uri="{FF2B5EF4-FFF2-40B4-BE49-F238E27FC236}">
                <a16:creationId xmlns:a16="http://schemas.microsoft.com/office/drawing/2014/main" id="{A5D67AF4-CFEB-726D-1F3A-D0A08234A3A1}"/>
              </a:ext>
            </a:extLst>
          </p:cNvPr>
          <p:cNvSpPr txBox="1"/>
          <p:nvPr/>
        </p:nvSpPr>
        <p:spPr>
          <a:xfrm>
            <a:off x="6988930" y="1776312"/>
            <a:ext cx="4407139" cy="432000"/>
          </a:xfrm>
          <a:prstGeom prst="roundRect">
            <a:avLst/>
          </a:prstGeom>
          <a:solidFill>
            <a:srgbClr val="E3F4F9"/>
          </a:solidFill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279877"/>
            <a:r>
              <a:rPr lang="nb-NO" sz="1200">
                <a:solidFill>
                  <a:srgbClr val="000000"/>
                </a:solidFill>
              </a:rPr>
              <a:t>Revidere revisjonsplan. Hvert annet år (oddetallsår) er hovedrevisjon for planen, da innhentes forslag fra nivå 2 i klinikken</a:t>
            </a:r>
          </a:p>
        </p:txBody>
      </p:sp>
      <p:sp>
        <p:nvSpPr>
          <p:cNvPr id="59" name="TekstSylinder 58">
            <a:extLst>
              <a:ext uri="{FF2B5EF4-FFF2-40B4-BE49-F238E27FC236}">
                <a16:creationId xmlns:a16="http://schemas.microsoft.com/office/drawing/2014/main" id="{DFC37C14-DAB3-C176-5837-68960B2368B6}"/>
              </a:ext>
            </a:extLst>
          </p:cNvPr>
          <p:cNvSpPr txBox="1"/>
          <p:nvPr/>
        </p:nvSpPr>
        <p:spPr>
          <a:xfrm>
            <a:off x="8439683" y="2626055"/>
            <a:ext cx="2956387" cy="754246"/>
          </a:xfrm>
          <a:prstGeom prst="roundRect">
            <a:avLst>
              <a:gd name="adj" fmla="val 7017"/>
            </a:avLst>
          </a:prstGeom>
          <a:solidFill>
            <a:srgbClr val="CDDFEF"/>
          </a:solidFill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279877"/>
            <a:r>
              <a:rPr lang="nb-NO" sz="1200">
                <a:solidFill>
                  <a:srgbClr val="000000"/>
                </a:solidFill>
              </a:rPr>
              <a:t>Ved hovedrevisjon legges planen fram for:</a:t>
            </a:r>
          </a:p>
          <a:p>
            <a:pPr marL="180975" indent="-180975" defTabSz="1279877">
              <a:buFont typeface="Arial" panose="020b0604020202020204" pitchFamily="34" charset="0"/>
              <a:buChar char="•"/>
            </a:pPr>
            <a:r>
              <a:rPr lang="nb-NO">
                <a:solidFill>
                  <a:srgbClr val="000000"/>
                </a:solidFill>
              </a:rPr>
              <a:t>Brukerutvalget</a:t>
            </a:r>
          </a:p>
          <a:p>
            <a:pPr marL="180975" indent="-180975" defTabSz="1279877">
              <a:buFont typeface="Arial" panose="020b0604020202020204" pitchFamily="34" charset="0"/>
              <a:buChar char="•"/>
            </a:pPr>
            <a:r>
              <a:rPr lang="nb-NO">
                <a:solidFill>
                  <a:srgbClr val="000000"/>
                </a:solidFill>
              </a:rPr>
              <a:t>KPU</a:t>
            </a:r>
          </a:p>
          <a:p>
            <a:pPr marL="180975" indent="-180975" defTabSz="1279877">
              <a:buFont typeface="Arial" panose="020b0604020202020204" pitchFamily="34" charset="0"/>
              <a:buChar char="•"/>
            </a:pPr>
            <a:r>
              <a:rPr lang="nb-NO">
                <a:solidFill>
                  <a:srgbClr val="000000"/>
                </a:solidFill>
              </a:rPr>
              <a:t>FAMU</a:t>
            </a:r>
          </a:p>
        </p:txBody>
      </p:sp>
      <p:cxnSp>
        <p:nvCxnSpPr>
          <p:cNvPr id="60" name="Rett linje 59">
            <a:extLst>
              <a:ext uri="{FF2B5EF4-FFF2-40B4-BE49-F238E27FC236}">
                <a16:creationId xmlns:a16="http://schemas.microsoft.com/office/drawing/2014/main" id="{3C38F2A7-60F8-DC03-AF03-08030E577D2B}"/>
              </a:ext>
            </a:extLst>
          </p:cNvPr>
          <p:cNvCxnSpPr>
            <a:endCxn id="59" idx="1"/>
          </p:cNvCxnSpPr>
          <p:nvPr/>
        </p:nvCxnSpPr>
        <p:spPr>
          <a:xfrm flipV="1">
            <a:off x="7929007" y="3003178"/>
            <a:ext cx="510676" cy="515925"/>
          </a:xfrm>
          <a:prstGeom prst="line">
            <a:avLst/>
          </a:prstGeom>
          <a:ln w="19050">
            <a:solidFill>
              <a:schemeClr val="accent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kstSylinder 1">
            <a:extLst>
              <a:ext uri="{FF2B5EF4-FFF2-40B4-BE49-F238E27FC236}">
                <a16:creationId xmlns:a16="http://schemas.microsoft.com/office/drawing/2014/main" id="{E8CD9623-1704-4B55-0D3E-054E95011CAE}"/>
              </a:ext>
            </a:extLst>
          </p:cNvPr>
          <p:cNvSpPr txBox="1"/>
          <p:nvPr/>
        </p:nvSpPr>
        <p:spPr>
          <a:xfrm>
            <a:off x="1464665" y="6733978"/>
            <a:ext cx="2455205" cy="432000"/>
          </a:xfrm>
          <a:prstGeom prst="roundRect">
            <a:avLst/>
          </a:prstGeom>
          <a:solidFill>
            <a:srgbClr val="D1EFE4"/>
          </a:solidFill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279877"/>
            <a:r>
              <a:rPr lang="nb-NO" sz="1200">
                <a:solidFill>
                  <a:srgbClr val="000000"/>
                </a:solidFill>
              </a:rPr>
              <a:t>Status for revisjonsarbeidet presenteres i stabsdirektørmøtet</a:t>
            </a:r>
          </a:p>
        </p:txBody>
      </p:sp>
      <p:cxnSp>
        <p:nvCxnSpPr>
          <p:cNvPr id="62" name="Rett linje 61">
            <a:extLst>
              <a:ext uri="{FF2B5EF4-FFF2-40B4-BE49-F238E27FC236}">
                <a16:creationId xmlns:a16="http://schemas.microsoft.com/office/drawing/2014/main" id="{8C898255-F482-CB7B-E0E8-80AAFAB46FCD}"/>
              </a:ext>
            </a:extLst>
          </p:cNvPr>
          <p:cNvCxnSpPr>
            <a:endCxn id="61" idx="3"/>
          </p:cNvCxnSpPr>
          <p:nvPr/>
        </p:nvCxnSpPr>
        <p:spPr>
          <a:xfrm flipH="1">
            <a:off x="3919870" y="6813829"/>
            <a:ext cx="470805" cy="136149"/>
          </a:xfrm>
          <a:prstGeom prst="line">
            <a:avLst/>
          </a:prstGeom>
          <a:ln w="19050">
            <a:solidFill>
              <a:srgbClr val="3EAC82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kstSylinder 1">
            <a:extLst>
              <a:ext uri="{FF2B5EF4-FFF2-40B4-BE49-F238E27FC236}">
                <a16:creationId xmlns:a16="http://schemas.microsoft.com/office/drawing/2014/main" id="{6FF06314-9C83-E4F9-81D1-E7FA2ED5CC52}"/>
              </a:ext>
            </a:extLst>
          </p:cNvPr>
          <p:cNvSpPr txBox="1"/>
          <p:nvPr/>
        </p:nvSpPr>
        <p:spPr>
          <a:xfrm>
            <a:off x="8746951" y="6928154"/>
            <a:ext cx="1836000" cy="252000"/>
          </a:xfrm>
          <a:prstGeom prst="roundRect">
            <a:avLst/>
          </a:prstGeom>
          <a:solidFill>
            <a:srgbClr val="F5D7DC"/>
          </a:solidFill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279877"/>
            <a:r>
              <a:rPr lang="nb-NO" sz="1200">
                <a:solidFill>
                  <a:srgbClr val="000000"/>
                </a:solidFill>
              </a:rPr>
              <a:t>Oppdatere intranettside*</a:t>
            </a:r>
          </a:p>
        </p:txBody>
      </p:sp>
      <p:sp>
        <p:nvSpPr>
          <p:cNvPr id="64" name="TekstSylinder 1">
            <a:extLst>
              <a:ext uri="{FF2B5EF4-FFF2-40B4-BE49-F238E27FC236}">
                <a16:creationId xmlns:a16="http://schemas.microsoft.com/office/drawing/2014/main" id="{E543E61D-A60F-5F14-625F-11935E332B7D}"/>
              </a:ext>
            </a:extLst>
          </p:cNvPr>
          <p:cNvSpPr txBox="1"/>
          <p:nvPr/>
        </p:nvSpPr>
        <p:spPr>
          <a:xfrm>
            <a:off x="9231881" y="5681450"/>
            <a:ext cx="2894968" cy="252000"/>
          </a:xfrm>
          <a:prstGeom prst="roundRect">
            <a:avLst/>
          </a:prstGeom>
          <a:solidFill>
            <a:srgbClr val="DFEED6"/>
          </a:solidFill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279877"/>
            <a:r>
              <a:rPr lang="nb-NO" sz="1200">
                <a:solidFill>
                  <a:srgbClr val="000000"/>
                </a:solidFill>
              </a:rPr>
              <a:t>Oppdatere maler som brukes ved revisjon*</a:t>
            </a:r>
          </a:p>
        </p:txBody>
      </p:sp>
      <p:sp>
        <p:nvSpPr>
          <p:cNvPr id="65" name="TekstSylinder 1">
            <a:extLst>
              <a:ext uri="{FF2B5EF4-FFF2-40B4-BE49-F238E27FC236}">
                <a16:creationId xmlns:a16="http://schemas.microsoft.com/office/drawing/2014/main" id="{19CCAFF0-A864-F16F-E219-66F431C09ECC}"/>
              </a:ext>
            </a:extLst>
          </p:cNvPr>
          <p:cNvSpPr txBox="1"/>
          <p:nvPr/>
        </p:nvSpPr>
        <p:spPr>
          <a:xfrm>
            <a:off x="9192362" y="6014966"/>
            <a:ext cx="1908000" cy="252000"/>
          </a:xfrm>
          <a:prstGeom prst="roundRect">
            <a:avLst/>
          </a:prstGeom>
          <a:solidFill>
            <a:srgbClr val="DFEED6"/>
          </a:solidFill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279877"/>
            <a:r>
              <a:rPr lang="nb-NO" sz="1200">
                <a:solidFill>
                  <a:srgbClr val="000000"/>
                </a:solidFill>
              </a:rPr>
              <a:t>Oppfølging av systemfunn*</a:t>
            </a:r>
          </a:p>
        </p:txBody>
      </p:sp>
      <p:sp>
        <p:nvSpPr>
          <p:cNvPr id="66" name="TekstSylinder 1">
            <a:extLst>
              <a:ext uri="{FF2B5EF4-FFF2-40B4-BE49-F238E27FC236}">
                <a16:creationId xmlns:a16="http://schemas.microsoft.com/office/drawing/2014/main" id="{B264C7C1-B0E5-FEC6-B334-6EA4816841C6}"/>
              </a:ext>
            </a:extLst>
          </p:cNvPr>
          <p:cNvSpPr txBox="1"/>
          <p:nvPr/>
        </p:nvSpPr>
        <p:spPr>
          <a:xfrm>
            <a:off x="8386951" y="7270418"/>
            <a:ext cx="2196000" cy="252000"/>
          </a:xfrm>
          <a:prstGeom prst="roundRect">
            <a:avLst/>
          </a:prstGeom>
          <a:solidFill>
            <a:srgbClr val="F5D7DC"/>
          </a:solidFill>
        </p:spPr>
        <p:txBody>
          <a:bodyPr wrap="square" rtlCol="0" anchor="ctr"/>
          <a:lstStyle>
            <a:defPPr>
              <a:defRPr lang="nb-NO"/>
            </a:defPPr>
            <a:lvl1pPr indent="0" defTabSz="1279877">
              <a:defRPr sz="1200">
                <a:solidFill>
                  <a:srgbClr val="000000"/>
                </a:solidFill>
              </a:defRPr>
            </a:lvl1pPr>
            <a:lvl2pPr marL="457200" indent="0">
              <a:defRPr sz="1100"/>
            </a:lvl2pPr>
            <a:lvl3pPr marL="914400" indent="0">
              <a:defRPr sz="1100"/>
            </a:lvl3pPr>
            <a:lvl4pPr marL="1371600" indent="0">
              <a:defRPr sz="1100"/>
            </a:lvl4pPr>
            <a:lvl5pPr marL="1828800" indent="0">
              <a:defRPr sz="1100"/>
            </a:lvl5pPr>
            <a:lvl6pPr marL="2286000" indent="0">
              <a:defRPr sz="1100"/>
            </a:lvl6pPr>
            <a:lvl7pPr marL="2743200" indent="0">
              <a:defRPr sz="1100"/>
            </a:lvl7pPr>
            <a:lvl8pPr marL="3200400" indent="0">
              <a:defRPr sz="1100"/>
            </a:lvl8pPr>
            <a:lvl9pPr marL="3657600" indent="0">
              <a:defRPr sz="1100"/>
            </a:lvl9pPr>
          </a:lstStyle>
          <a:p>
            <a:r>
              <a:rPr lang="nb-NO"/>
              <a:t>Lukke fjorårets revisjonsmodul*</a:t>
            </a:r>
          </a:p>
        </p:txBody>
      </p:sp>
      <p:sp>
        <p:nvSpPr>
          <p:cNvPr id="67" name="TekstSylinder 1">
            <a:extLst>
              <a:ext uri="{FF2B5EF4-FFF2-40B4-BE49-F238E27FC236}">
                <a16:creationId xmlns:a16="http://schemas.microsoft.com/office/drawing/2014/main" id="{CB7841FF-4569-3CAA-1956-3E5153AF141F}"/>
              </a:ext>
            </a:extLst>
          </p:cNvPr>
          <p:cNvSpPr txBox="1"/>
          <p:nvPr/>
        </p:nvSpPr>
        <p:spPr>
          <a:xfrm>
            <a:off x="7553192" y="2270819"/>
            <a:ext cx="2376000" cy="252000"/>
          </a:xfrm>
          <a:prstGeom prst="roundRect">
            <a:avLst/>
          </a:prstGeom>
          <a:solidFill>
            <a:srgbClr val="E3F4F9"/>
          </a:solidFill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279877"/>
            <a:r>
              <a:rPr lang="nb-NO" sz="1200">
                <a:solidFill>
                  <a:srgbClr val="000000"/>
                </a:solidFill>
              </a:rPr>
              <a:t>Opprette revisjonsmodul i Synergi</a:t>
            </a:r>
          </a:p>
        </p:txBody>
      </p:sp>
      <p:cxnSp>
        <p:nvCxnSpPr>
          <p:cNvPr id="68" name="Rett linje 67">
            <a:extLst>
              <a:ext uri="{FF2B5EF4-FFF2-40B4-BE49-F238E27FC236}">
                <a16:creationId xmlns:a16="http://schemas.microsoft.com/office/drawing/2014/main" id="{1A448AA2-E0BC-1667-E793-66F1C4961FEA}"/>
              </a:ext>
            </a:extLst>
          </p:cNvPr>
          <p:cNvCxnSpPr/>
          <p:nvPr/>
        </p:nvCxnSpPr>
        <p:spPr>
          <a:xfrm flipV="1">
            <a:off x="7456537" y="2514038"/>
            <a:ext cx="502221" cy="694873"/>
          </a:xfrm>
          <a:prstGeom prst="line">
            <a:avLst/>
          </a:prstGeom>
          <a:ln w="19050">
            <a:solidFill>
              <a:srgbClr val="64C4DE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kstSylinder 68">
            <a:extLst>
              <a:ext uri="{FF2B5EF4-FFF2-40B4-BE49-F238E27FC236}">
                <a16:creationId xmlns:a16="http://schemas.microsoft.com/office/drawing/2014/main" id="{CCA92CE9-CA1C-361F-9D5F-DAE12A100CDA}"/>
              </a:ext>
            </a:extLst>
          </p:cNvPr>
          <p:cNvSpPr txBox="1"/>
          <p:nvPr/>
        </p:nvSpPr>
        <p:spPr>
          <a:xfrm>
            <a:off x="9068822" y="3454233"/>
            <a:ext cx="2330753" cy="1080000"/>
          </a:xfrm>
          <a:prstGeom prst="roundRect">
            <a:avLst>
              <a:gd name="adj" fmla="val 6351"/>
            </a:avLst>
          </a:prstGeom>
          <a:solidFill>
            <a:srgbClr val="CDDFEF"/>
          </a:solidFill>
        </p:spPr>
        <p:txBody>
          <a:bodyPr wrap="square" rtlCol="0" anchor="ctr"/>
          <a:lstStyle>
            <a:defPPr>
              <a:defRPr lang="nb-NO"/>
            </a:defPPr>
            <a:lvl1pPr indent="0" defTabSz="1279877">
              <a:defRPr sz="1200">
                <a:solidFill>
                  <a:srgbClr val="000000"/>
                </a:solidFill>
              </a:defRPr>
            </a:lvl1pPr>
            <a:lvl2pPr marL="457200" indent="0">
              <a:defRPr sz="1100"/>
            </a:lvl2pPr>
            <a:lvl3pPr marL="914400" indent="0">
              <a:defRPr sz="1100"/>
            </a:lvl3pPr>
            <a:lvl4pPr marL="1371600" indent="0">
              <a:defRPr sz="1100"/>
            </a:lvl4pPr>
            <a:lvl5pPr marL="1828800" indent="0">
              <a:defRPr sz="1100"/>
            </a:lvl5pPr>
            <a:lvl6pPr marL="2286000" indent="0">
              <a:defRPr sz="1100"/>
            </a:lvl6pPr>
            <a:lvl7pPr marL="2743200" indent="0">
              <a:defRPr sz="1100"/>
            </a:lvl7pPr>
            <a:lvl8pPr marL="3200400" indent="0">
              <a:defRPr sz="1100"/>
            </a:lvl8pPr>
            <a:lvl9pPr marL="3657600" indent="0">
              <a:defRPr sz="1100"/>
            </a:lvl9pPr>
          </a:lstStyle>
          <a:p>
            <a:r>
              <a:rPr lang="nb-NO"/>
              <a:t>Forankre revisjonsplan hos: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nb-NO" sz="1100"/>
              <a:t>Stabsdirektørmøtet 30. jan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nb-NO" sz="1100"/>
              <a:t>Administrerende direktør 7. feb</a:t>
            </a:r>
            <a:endParaRPr lang="nb-NO" sz="1100"/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nb-NO" sz="1100"/>
              <a:t>Samhandlingsmøtet 9. feb</a:t>
            </a:r>
            <a:endParaRPr lang="nb-NO" sz="1100"/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nb-NO" sz="1100"/>
              <a:t>ADAU 13. feb</a:t>
            </a:r>
            <a:endParaRPr lang="nb-NO" sz="1100"/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nb-NO" sz="1100"/>
              <a:t>Foretaksledelsen 20. feb</a:t>
            </a:r>
            <a:endParaRPr lang="nb-NO" sz="1100"/>
          </a:p>
        </p:txBody>
      </p:sp>
      <p:cxnSp>
        <p:nvCxnSpPr>
          <p:cNvPr id="70" name="Rett linje 69">
            <a:extLst>
              <a:ext uri="{FF2B5EF4-FFF2-40B4-BE49-F238E27FC236}">
                <a16:creationId xmlns:a16="http://schemas.microsoft.com/office/drawing/2014/main" id="{0E648A30-C6EB-43DF-E035-E8897D462B6B}"/>
              </a:ext>
            </a:extLst>
          </p:cNvPr>
          <p:cNvCxnSpPr/>
          <p:nvPr/>
        </p:nvCxnSpPr>
        <p:spPr>
          <a:xfrm flipV="1">
            <a:off x="8388070" y="3714272"/>
            <a:ext cx="677026" cy="297782"/>
          </a:xfrm>
          <a:prstGeom prst="line">
            <a:avLst/>
          </a:prstGeom>
          <a:ln w="19050">
            <a:solidFill>
              <a:schemeClr val="accent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ett linje 70">
            <a:extLst>
              <a:ext uri="{FF2B5EF4-FFF2-40B4-BE49-F238E27FC236}">
                <a16:creationId xmlns:a16="http://schemas.microsoft.com/office/drawing/2014/main" id="{67E82787-7DF6-9F4A-EB83-97491560BA30}"/>
              </a:ext>
            </a:extLst>
          </p:cNvPr>
          <p:cNvCxnSpPr>
            <a:endCxn id="64" idx="1"/>
          </p:cNvCxnSpPr>
          <p:nvPr/>
        </p:nvCxnSpPr>
        <p:spPr>
          <a:xfrm>
            <a:off x="8847493" y="5778135"/>
            <a:ext cx="384388" cy="29315"/>
          </a:xfrm>
          <a:prstGeom prst="line">
            <a:avLst/>
          </a:prstGeom>
          <a:ln w="19050">
            <a:solidFill>
              <a:srgbClr val="68A343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ett linje 71">
            <a:extLst>
              <a:ext uri="{FF2B5EF4-FFF2-40B4-BE49-F238E27FC236}">
                <a16:creationId xmlns:a16="http://schemas.microsoft.com/office/drawing/2014/main" id="{A848756F-B5B5-FC67-DA42-28BC8EE67BBD}"/>
              </a:ext>
            </a:extLst>
          </p:cNvPr>
          <p:cNvCxnSpPr>
            <a:endCxn id="65" idx="1"/>
          </p:cNvCxnSpPr>
          <p:nvPr/>
        </p:nvCxnSpPr>
        <p:spPr>
          <a:xfrm>
            <a:off x="8801154" y="6025550"/>
            <a:ext cx="391208" cy="115416"/>
          </a:xfrm>
          <a:prstGeom prst="line">
            <a:avLst/>
          </a:prstGeom>
          <a:ln w="19050">
            <a:solidFill>
              <a:srgbClr val="68A343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ett linje 72">
            <a:extLst>
              <a:ext uri="{FF2B5EF4-FFF2-40B4-BE49-F238E27FC236}">
                <a16:creationId xmlns:a16="http://schemas.microsoft.com/office/drawing/2014/main" id="{6EA811DB-C052-3508-3755-CE501C387730}"/>
              </a:ext>
            </a:extLst>
          </p:cNvPr>
          <p:cNvCxnSpPr>
            <a:endCxn id="63" idx="1"/>
          </p:cNvCxnSpPr>
          <p:nvPr/>
        </p:nvCxnSpPr>
        <p:spPr>
          <a:xfrm>
            <a:off x="8388070" y="6873379"/>
            <a:ext cx="358881" cy="180775"/>
          </a:xfrm>
          <a:prstGeom prst="line">
            <a:avLst/>
          </a:prstGeom>
          <a:ln w="19050">
            <a:solidFill>
              <a:srgbClr val="C63049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kstSylinder 1">
            <a:extLst>
              <a:ext uri="{FF2B5EF4-FFF2-40B4-BE49-F238E27FC236}">
                <a16:creationId xmlns:a16="http://schemas.microsoft.com/office/drawing/2014/main" id="{4F7D4B72-27CC-EC70-5AD8-FC66EC389A92}"/>
              </a:ext>
            </a:extLst>
          </p:cNvPr>
          <p:cNvSpPr txBox="1"/>
          <p:nvPr/>
        </p:nvSpPr>
        <p:spPr>
          <a:xfrm>
            <a:off x="5357000" y="1272208"/>
            <a:ext cx="2844000" cy="432000"/>
          </a:xfrm>
          <a:prstGeom prst="roundRect">
            <a:avLst/>
          </a:prstGeom>
          <a:solidFill>
            <a:srgbClr val="E3F4F9"/>
          </a:solidFill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279877"/>
            <a:r>
              <a:rPr lang="nb-NO" sz="1200">
                <a:solidFill>
                  <a:srgbClr val="000000"/>
                </a:solidFill>
              </a:rPr>
              <a:t>Planleggingsmøte mellom koordinator og leder for Foretakssekretariatet</a:t>
            </a:r>
          </a:p>
        </p:txBody>
      </p:sp>
      <p:cxnSp>
        <p:nvCxnSpPr>
          <p:cNvPr id="75" name="Rett linje 74">
            <a:extLst>
              <a:ext uri="{FF2B5EF4-FFF2-40B4-BE49-F238E27FC236}">
                <a16:creationId xmlns:a16="http://schemas.microsoft.com/office/drawing/2014/main" id="{16D95DA9-4347-96DB-3ACF-978E85C8C5C9}"/>
              </a:ext>
            </a:extLst>
          </p:cNvPr>
          <p:cNvCxnSpPr>
            <a:endCxn id="66" idx="1"/>
          </p:cNvCxnSpPr>
          <p:nvPr/>
        </p:nvCxnSpPr>
        <p:spPr>
          <a:xfrm>
            <a:off x="8114251" y="7186199"/>
            <a:ext cx="272700" cy="210219"/>
          </a:xfrm>
          <a:prstGeom prst="line">
            <a:avLst/>
          </a:prstGeom>
          <a:ln w="19050">
            <a:solidFill>
              <a:srgbClr val="C63049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ett linje 75">
            <a:extLst>
              <a:ext uri="{FF2B5EF4-FFF2-40B4-BE49-F238E27FC236}">
                <a16:creationId xmlns:a16="http://schemas.microsoft.com/office/drawing/2014/main" id="{9BB634EA-0593-F4BE-66B7-7BFD08575363}"/>
              </a:ext>
            </a:extLst>
          </p:cNvPr>
          <p:cNvCxnSpPr/>
          <p:nvPr/>
        </p:nvCxnSpPr>
        <p:spPr>
          <a:xfrm flipV="1">
            <a:off x="7088645" y="2202788"/>
            <a:ext cx="248259" cy="883374"/>
          </a:xfrm>
          <a:prstGeom prst="line">
            <a:avLst/>
          </a:prstGeom>
          <a:ln w="19050">
            <a:solidFill>
              <a:srgbClr val="64C4DE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kstSylinder 1">
            <a:extLst>
              <a:ext uri="{FF2B5EF4-FFF2-40B4-BE49-F238E27FC236}">
                <a16:creationId xmlns:a16="http://schemas.microsoft.com/office/drawing/2014/main" id="{E87606BD-FCA8-38CF-C4BD-FF8B0C2855FC}"/>
              </a:ext>
            </a:extLst>
          </p:cNvPr>
          <p:cNvSpPr txBox="1"/>
          <p:nvPr/>
        </p:nvSpPr>
        <p:spPr>
          <a:xfrm>
            <a:off x="1468568" y="7238034"/>
            <a:ext cx="2844000" cy="432000"/>
          </a:xfrm>
          <a:prstGeom prst="roundRect">
            <a:avLst/>
          </a:prstGeom>
          <a:solidFill>
            <a:srgbClr val="D1EFE4"/>
          </a:solidFill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279877"/>
            <a:r>
              <a:rPr lang="nb-NO" sz="1200">
                <a:solidFill>
                  <a:srgbClr val="000000"/>
                </a:solidFill>
              </a:rPr>
              <a:t>Planleggingsmøte mellom koordinator og leder for Foretakssekretariatet</a:t>
            </a:r>
          </a:p>
        </p:txBody>
      </p:sp>
      <p:cxnSp>
        <p:nvCxnSpPr>
          <p:cNvPr id="78" name="Rett linje 77">
            <a:extLst>
              <a:ext uri="{FF2B5EF4-FFF2-40B4-BE49-F238E27FC236}">
                <a16:creationId xmlns:a16="http://schemas.microsoft.com/office/drawing/2014/main" id="{3D0E400B-8063-633A-A68D-4591D2B9EF3E}"/>
              </a:ext>
            </a:extLst>
          </p:cNvPr>
          <p:cNvCxnSpPr>
            <a:endCxn id="77" idx="3"/>
          </p:cNvCxnSpPr>
          <p:nvPr/>
        </p:nvCxnSpPr>
        <p:spPr>
          <a:xfrm flipH="1">
            <a:off x="4312568" y="7186199"/>
            <a:ext cx="404016" cy="267835"/>
          </a:xfrm>
          <a:prstGeom prst="line">
            <a:avLst/>
          </a:prstGeom>
          <a:ln w="19050">
            <a:solidFill>
              <a:srgbClr val="3EAC82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Rett linje 78">
            <a:extLst>
              <a:ext uri="{FF2B5EF4-FFF2-40B4-BE49-F238E27FC236}">
                <a16:creationId xmlns:a16="http://schemas.microsoft.com/office/drawing/2014/main" id="{6A1B6CB4-461D-C39F-5B8F-3602448408A3}"/>
              </a:ext>
            </a:extLst>
          </p:cNvPr>
          <p:cNvCxnSpPr>
            <a:endCxn id="74" idx="2"/>
          </p:cNvCxnSpPr>
          <p:nvPr/>
        </p:nvCxnSpPr>
        <p:spPr>
          <a:xfrm flipV="1">
            <a:off x="6657635" y="1704208"/>
            <a:ext cx="121365" cy="1284472"/>
          </a:xfrm>
          <a:prstGeom prst="line">
            <a:avLst/>
          </a:prstGeom>
          <a:ln w="19050">
            <a:solidFill>
              <a:srgbClr val="64C4DE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kstSylinder 1">
            <a:extLst>
              <a:ext uri="{FF2B5EF4-FFF2-40B4-BE49-F238E27FC236}">
                <a16:creationId xmlns:a16="http://schemas.microsoft.com/office/drawing/2014/main" id="{0D3A3BAC-150E-45EF-6104-18D675A4C0B2}"/>
              </a:ext>
            </a:extLst>
          </p:cNvPr>
          <p:cNvSpPr txBox="1"/>
          <p:nvPr/>
        </p:nvSpPr>
        <p:spPr>
          <a:xfrm>
            <a:off x="2859455" y="3024889"/>
            <a:ext cx="1908000" cy="252000"/>
          </a:xfrm>
          <a:prstGeom prst="roundRect">
            <a:avLst/>
          </a:prstGeom>
          <a:solidFill>
            <a:srgbClr val="EADFF5"/>
          </a:solidFill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279877"/>
            <a:r>
              <a:rPr lang="nb-NO" sz="1200">
                <a:solidFill>
                  <a:srgbClr val="000000"/>
                </a:solidFill>
              </a:rPr>
              <a:t>Oppfølging av systemfunn*</a:t>
            </a:r>
          </a:p>
        </p:txBody>
      </p:sp>
      <p:cxnSp>
        <p:nvCxnSpPr>
          <p:cNvPr id="81" name="Rett linje 80">
            <a:extLst>
              <a:ext uri="{FF2B5EF4-FFF2-40B4-BE49-F238E27FC236}">
                <a16:creationId xmlns:a16="http://schemas.microsoft.com/office/drawing/2014/main" id="{98CAF4F2-A797-632B-A5DE-97051EC82A1C}"/>
              </a:ext>
            </a:extLst>
          </p:cNvPr>
          <p:cNvCxnSpPr/>
          <p:nvPr/>
        </p:nvCxnSpPr>
        <p:spPr>
          <a:xfrm flipH="1" flipV="1">
            <a:off x="4770794" y="3144261"/>
            <a:ext cx="232118" cy="282437"/>
          </a:xfrm>
          <a:prstGeom prst="line">
            <a:avLst/>
          </a:prstGeom>
          <a:ln w="19050">
            <a:solidFill>
              <a:srgbClr val="A373D3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kstSylinder 1">
            <a:extLst>
              <a:ext uri="{FF2B5EF4-FFF2-40B4-BE49-F238E27FC236}">
                <a16:creationId xmlns:a16="http://schemas.microsoft.com/office/drawing/2014/main" id="{07B04E6F-99A8-545B-79EE-49411E5EBE80}"/>
              </a:ext>
            </a:extLst>
          </p:cNvPr>
          <p:cNvSpPr txBox="1"/>
          <p:nvPr/>
        </p:nvSpPr>
        <p:spPr>
          <a:xfrm>
            <a:off x="9291379" y="5213533"/>
            <a:ext cx="2293997" cy="252000"/>
          </a:xfrm>
          <a:prstGeom prst="roundRect">
            <a:avLst/>
          </a:prstGeom>
          <a:solidFill>
            <a:srgbClr val="F5DBEE"/>
          </a:solidFill>
        </p:spPr>
        <p:txBody>
          <a:bodyPr wrap="square" rtlCol="0" anchor="ctr"/>
          <a:lstStyle>
            <a:defPPr>
              <a:defRPr lang="nb-NO"/>
            </a:defPPr>
            <a:lvl1pPr indent="0" defTabSz="1279877">
              <a:defRPr sz="1200">
                <a:solidFill>
                  <a:srgbClr val="000000"/>
                </a:solidFill>
              </a:defRPr>
            </a:lvl1pPr>
            <a:lvl2pPr marL="457200" indent="0">
              <a:defRPr sz="1100"/>
            </a:lvl2pPr>
            <a:lvl3pPr marL="914400" indent="0">
              <a:defRPr sz="1100"/>
            </a:lvl3pPr>
            <a:lvl4pPr marL="1371600" indent="0">
              <a:defRPr sz="1100"/>
            </a:lvl4pPr>
            <a:lvl5pPr marL="1828800" indent="0">
              <a:defRPr sz="1100"/>
            </a:lvl5pPr>
            <a:lvl6pPr marL="2286000" indent="0">
              <a:defRPr sz="1100"/>
            </a:lvl6pPr>
            <a:lvl7pPr marL="2743200" indent="0">
              <a:defRPr sz="1100"/>
            </a:lvl7pPr>
            <a:lvl8pPr marL="3200400" indent="0">
              <a:defRPr sz="1100"/>
            </a:lvl8pPr>
            <a:lvl9pPr marL="3657600" indent="0">
              <a:defRPr sz="1100"/>
            </a:lvl9pPr>
          </a:lstStyle>
          <a:p>
            <a:r>
              <a:rPr lang="nb-NO"/>
              <a:t>Oppfølging av oversikt på Teams*</a:t>
            </a:r>
          </a:p>
        </p:txBody>
      </p:sp>
      <p:cxnSp>
        <p:nvCxnSpPr>
          <p:cNvPr id="83" name="Rett linje 82">
            <a:extLst>
              <a:ext uri="{FF2B5EF4-FFF2-40B4-BE49-F238E27FC236}">
                <a16:creationId xmlns:a16="http://schemas.microsoft.com/office/drawing/2014/main" id="{01DF4478-CC98-CE3D-CE93-7270C83B509F}"/>
              </a:ext>
            </a:extLst>
          </p:cNvPr>
          <p:cNvCxnSpPr/>
          <p:nvPr/>
        </p:nvCxnSpPr>
        <p:spPr>
          <a:xfrm>
            <a:off x="8831192" y="5278046"/>
            <a:ext cx="463597" cy="43471"/>
          </a:xfrm>
          <a:prstGeom prst="line">
            <a:avLst/>
          </a:prstGeom>
          <a:ln w="19050">
            <a:solidFill>
              <a:srgbClr val="BF409B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kstSylinder 1">
            <a:extLst>
              <a:ext uri="{FF2B5EF4-FFF2-40B4-BE49-F238E27FC236}">
                <a16:creationId xmlns:a16="http://schemas.microsoft.com/office/drawing/2014/main" id="{2F9E5BBC-7B09-2DEA-E1ED-BE6BBA023EAB}"/>
              </a:ext>
            </a:extLst>
          </p:cNvPr>
          <p:cNvSpPr txBox="1"/>
          <p:nvPr/>
        </p:nvSpPr>
        <p:spPr>
          <a:xfrm>
            <a:off x="7690188" y="7870257"/>
            <a:ext cx="2338959" cy="252000"/>
          </a:xfrm>
          <a:prstGeom prst="roundRect">
            <a:avLst/>
          </a:prstGeom>
          <a:solidFill>
            <a:srgbClr val="FFF7DD"/>
          </a:solidFill>
        </p:spPr>
        <p:txBody>
          <a:bodyPr wrap="square" rtlCol="0" anchor="ctr"/>
          <a:lstStyle>
            <a:defPPr>
              <a:defRPr lang="nb-NO"/>
            </a:defPPr>
            <a:lvl1pPr indent="0" defTabSz="1279877">
              <a:defRPr sz="1200">
                <a:solidFill>
                  <a:srgbClr val="000000"/>
                </a:solidFill>
              </a:defRPr>
            </a:lvl1pPr>
            <a:lvl2pPr marL="457200" indent="0">
              <a:defRPr sz="1100"/>
            </a:lvl2pPr>
            <a:lvl3pPr marL="914400" indent="0">
              <a:defRPr sz="1100"/>
            </a:lvl3pPr>
            <a:lvl4pPr marL="1371600" indent="0">
              <a:defRPr sz="1100"/>
            </a:lvl4pPr>
            <a:lvl5pPr marL="1828800" indent="0">
              <a:defRPr sz="1100"/>
            </a:lvl5pPr>
            <a:lvl6pPr marL="2286000" indent="0">
              <a:defRPr sz="1100"/>
            </a:lvl6pPr>
            <a:lvl7pPr marL="2743200" indent="0">
              <a:defRPr sz="1100"/>
            </a:lvl7pPr>
            <a:lvl8pPr marL="3200400" indent="0">
              <a:defRPr sz="1100"/>
            </a:lvl8pPr>
            <a:lvl9pPr marL="3657600" indent="0">
              <a:defRPr sz="1100"/>
            </a:lvl9pPr>
          </a:lstStyle>
          <a:p>
            <a:r>
              <a:rPr lang="nb-NO"/>
              <a:t>Oppfølging av oversikt på Teams*</a:t>
            </a:r>
          </a:p>
        </p:txBody>
      </p:sp>
      <p:cxnSp>
        <p:nvCxnSpPr>
          <p:cNvPr id="85" name="Rett linje 84">
            <a:extLst>
              <a:ext uri="{FF2B5EF4-FFF2-40B4-BE49-F238E27FC236}">
                <a16:creationId xmlns:a16="http://schemas.microsoft.com/office/drawing/2014/main" id="{A94A024D-3D94-ADD7-E224-011885F99136}"/>
              </a:ext>
            </a:extLst>
          </p:cNvPr>
          <p:cNvCxnSpPr>
            <a:endCxn id="84" idx="1"/>
          </p:cNvCxnSpPr>
          <p:nvPr/>
        </p:nvCxnSpPr>
        <p:spPr>
          <a:xfrm>
            <a:off x="7411842" y="7670034"/>
            <a:ext cx="278346" cy="326223"/>
          </a:xfrm>
          <a:prstGeom prst="line">
            <a:avLst/>
          </a:prstGeom>
          <a:ln w="19050">
            <a:solidFill>
              <a:srgbClr val="F2B8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kstSylinder 1">
            <a:extLst>
              <a:ext uri="{FF2B5EF4-FFF2-40B4-BE49-F238E27FC236}">
                <a16:creationId xmlns:a16="http://schemas.microsoft.com/office/drawing/2014/main" id="{D8987C69-9E4A-110A-D01B-74D25BF10619}"/>
              </a:ext>
            </a:extLst>
          </p:cNvPr>
          <p:cNvSpPr txBox="1"/>
          <p:nvPr/>
        </p:nvSpPr>
        <p:spPr>
          <a:xfrm>
            <a:off x="1216224" y="5551007"/>
            <a:ext cx="2293997" cy="252000"/>
          </a:xfrm>
          <a:prstGeom prst="roundRect">
            <a:avLst/>
          </a:prstGeom>
          <a:solidFill>
            <a:srgbClr val="F4D4BE"/>
          </a:solidFill>
        </p:spPr>
        <p:txBody>
          <a:bodyPr wrap="square" rtlCol="0" anchor="ctr"/>
          <a:lstStyle>
            <a:defPPr>
              <a:defRPr lang="nb-NO"/>
            </a:defPPr>
            <a:lvl1pPr indent="0" defTabSz="1279877">
              <a:defRPr sz="1200">
                <a:solidFill>
                  <a:srgbClr val="000000"/>
                </a:solidFill>
              </a:defRPr>
            </a:lvl1pPr>
            <a:lvl2pPr marL="457200" indent="0">
              <a:defRPr sz="1100"/>
            </a:lvl2pPr>
            <a:lvl3pPr marL="914400" indent="0">
              <a:defRPr sz="1100"/>
            </a:lvl3pPr>
            <a:lvl4pPr marL="1371600" indent="0">
              <a:defRPr sz="1100"/>
            </a:lvl4pPr>
            <a:lvl5pPr marL="1828800" indent="0">
              <a:defRPr sz="1100"/>
            </a:lvl5pPr>
            <a:lvl6pPr marL="2286000" indent="0">
              <a:defRPr sz="1100"/>
            </a:lvl6pPr>
            <a:lvl7pPr marL="2743200" indent="0">
              <a:defRPr sz="1100"/>
            </a:lvl7pPr>
            <a:lvl8pPr marL="3200400" indent="0">
              <a:defRPr sz="1100"/>
            </a:lvl8pPr>
            <a:lvl9pPr marL="3657600" indent="0">
              <a:defRPr sz="1100"/>
            </a:lvl9pPr>
          </a:lstStyle>
          <a:p>
            <a:r>
              <a:rPr lang="nb-NO"/>
              <a:t>Oppfølging av oversikt på Teams*</a:t>
            </a:r>
          </a:p>
        </p:txBody>
      </p:sp>
      <p:cxnSp>
        <p:nvCxnSpPr>
          <p:cNvPr id="87" name="Rett linje 86">
            <a:extLst>
              <a:ext uri="{FF2B5EF4-FFF2-40B4-BE49-F238E27FC236}">
                <a16:creationId xmlns:a16="http://schemas.microsoft.com/office/drawing/2014/main" id="{D72B323F-2B37-A5BE-7DD9-5FC55E715342}"/>
              </a:ext>
            </a:extLst>
          </p:cNvPr>
          <p:cNvCxnSpPr>
            <a:endCxn id="86" idx="3"/>
          </p:cNvCxnSpPr>
          <p:nvPr/>
        </p:nvCxnSpPr>
        <p:spPr>
          <a:xfrm flipH="1">
            <a:off x="3510221" y="5671182"/>
            <a:ext cx="442307" cy="5825"/>
          </a:xfrm>
          <a:prstGeom prst="line">
            <a:avLst/>
          </a:prstGeom>
          <a:ln w="19050">
            <a:solidFill>
              <a:srgbClr val="CB662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kstSylinder 1">
            <a:extLst>
              <a:ext uri="{FF2B5EF4-FFF2-40B4-BE49-F238E27FC236}">
                <a16:creationId xmlns:a16="http://schemas.microsoft.com/office/drawing/2014/main" id="{D5951CC8-9475-37E5-E7C5-76FA24E97DC5}"/>
              </a:ext>
            </a:extLst>
          </p:cNvPr>
          <p:cNvSpPr txBox="1"/>
          <p:nvPr/>
        </p:nvSpPr>
        <p:spPr>
          <a:xfrm>
            <a:off x="3564584" y="2570745"/>
            <a:ext cx="2304000" cy="252000"/>
          </a:xfrm>
          <a:prstGeom prst="roundRect">
            <a:avLst/>
          </a:prstGeom>
          <a:solidFill>
            <a:srgbClr val="FFCDCD"/>
          </a:solidFill>
        </p:spPr>
        <p:txBody>
          <a:bodyPr wrap="square" rtlCol="0" anchor="ctr"/>
          <a:lstStyle>
            <a:defPPr>
              <a:defRPr lang="nb-NO"/>
            </a:defPPr>
            <a:lvl1pPr indent="0" defTabSz="1279877">
              <a:defRPr sz="1200">
                <a:solidFill>
                  <a:srgbClr val="000000"/>
                </a:solidFill>
              </a:defRPr>
            </a:lvl1pPr>
            <a:lvl2pPr marL="457200" indent="0">
              <a:defRPr sz="1100"/>
            </a:lvl2pPr>
            <a:lvl3pPr marL="914400" indent="0">
              <a:defRPr sz="1100"/>
            </a:lvl3pPr>
            <a:lvl4pPr marL="1371600" indent="0">
              <a:defRPr sz="1100"/>
            </a:lvl4pPr>
            <a:lvl5pPr marL="1828800" indent="0">
              <a:defRPr sz="1100"/>
            </a:lvl5pPr>
            <a:lvl6pPr marL="2286000" indent="0">
              <a:defRPr sz="1100"/>
            </a:lvl6pPr>
            <a:lvl7pPr marL="2743200" indent="0">
              <a:defRPr sz="1100"/>
            </a:lvl7pPr>
            <a:lvl8pPr marL="3200400" indent="0">
              <a:defRPr sz="1100"/>
            </a:lvl8pPr>
            <a:lvl9pPr marL="3657600" indent="0">
              <a:defRPr sz="1100"/>
            </a:lvl9pPr>
          </a:lstStyle>
          <a:p>
            <a:r>
              <a:rPr lang="nb-NO"/>
              <a:t>Oppfølging av oversikt på Teams*</a:t>
            </a:r>
          </a:p>
        </p:txBody>
      </p:sp>
      <p:cxnSp>
        <p:nvCxnSpPr>
          <p:cNvPr id="89" name="Rett linje 88">
            <a:extLst>
              <a:ext uri="{FF2B5EF4-FFF2-40B4-BE49-F238E27FC236}">
                <a16:creationId xmlns:a16="http://schemas.microsoft.com/office/drawing/2014/main" id="{6609D424-F522-F677-FD2C-72C09C17236F}"/>
              </a:ext>
            </a:extLst>
          </p:cNvPr>
          <p:cNvCxnSpPr/>
          <p:nvPr/>
        </p:nvCxnSpPr>
        <p:spPr>
          <a:xfrm flipH="1" flipV="1">
            <a:off x="5392688" y="2820746"/>
            <a:ext cx="138860" cy="315552"/>
          </a:xfrm>
          <a:prstGeom prst="line">
            <a:avLst/>
          </a:prstGeom>
          <a:ln w="19050">
            <a:solidFill>
              <a:srgbClr val="DE372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kstSylinder 1">
            <a:extLst>
              <a:ext uri="{FF2B5EF4-FFF2-40B4-BE49-F238E27FC236}">
                <a16:creationId xmlns:a16="http://schemas.microsoft.com/office/drawing/2014/main" id="{0285AB99-1717-8E46-800D-F5061D1A2EC6}"/>
              </a:ext>
            </a:extLst>
          </p:cNvPr>
          <p:cNvSpPr txBox="1"/>
          <p:nvPr/>
        </p:nvSpPr>
        <p:spPr>
          <a:xfrm>
            <a:off x="4832430" y="2239687"/>
            <a:ext cx="1512000" cy="252000"/>
          </a:xfrm>
          <a:prstGeom prst="roundRect">
            <a:avLst/>
          </a:prstGeom>
          <a:solidFill>
            <a:srgbClr val="FFCDCD"/>
          </a:solidFill>
        </p:spPr>
        <p:txBody>
          <a:bodyPr wrap="square" rtlCol="0" anchor="ctr"/>
          <a:lstStyle>
            <a:defPPr>
              <a:defRPr lang="nb-NO"/>
            </a:defPPr>
            <a:lvl1pPr indent="0" defTabSz="1279877">
              <a:defRPr sz="1200">
                <a:solidFill>
                  <a:srgbClr val="000000"/>
                </a:solidFill>
              </a:defRPr>
            </a:lvl1pPr>
            <a:lvl2pPr marL="457200" indent="0">
              <a:defRPr sz="1100"/>
            </a:lvl2pPr>
            <a:lvl3pPr marL="914400" indent="0">
              <a:defRPr sz="1100"/>
            </a:lvl3pPr>
            <a:lvl4pPr marL="1371600" indent="0">
              <a:defRPr sz="1100"/>
            </a:lvl4pPr>
            <a:lvl5pPr marL="1828800" indent="0">
              <a:defRPr sz="1100"/>
            </a:lvl5pPr>
            <a:lvl6pPr marL="2286000" indent="0">
              <a:defRPr sz="1100"/>
            </a:lvl6pPr>
            <a:lvl7pPr marL="2743200" indent="0">
              <a:defRPr sz="1100"/>
            </a:lvl7pPr>
            <a:lvl8pPr marL="3200400" indent="0">
              <a:defRPr sz="1100"/>
            </a:lvl8pPr>
            <a:lvl9pPr marL="3657600" indent="0">
              <a:defRPr sz="1100"/>
            </a:lvl9pPr>
          </a:lstStyle>
          <a:p>
            <a:r>
              <a:rPr lang="nb-NO"/>
              <a:t>Opprette årsrapport</a:t>
            </a:r>
          </a:p>
        </p:txBody>
      </p:sp>
      <p:cxnSp>
        <p:nvCxnSpPr>
          <p:cNvPr id="91" name="Rett linje 90">
            <a:extLst>
              <a:ext uri="{FF2B5EF4-FFF2-40B4-BE49-F238E27FC236}">
                <a16:creationId xmlns:a16="http://schemas.microsoft.com/office/drawing/2014/main" id="{EDF346C8-8A41-9178-D2C4-52552BA9F26C}"/>
              </a:ext>
            </a:extLst>
          </p:cNvPr>
          <p:cNvCxnSpPr/>
          <p:nvPr/>
        </p:nvCxnSpPr>
        <p:spPr>
          <a:xfrm flipH="1" flipV="1">
            <a:off x="5979075" y="2488983"/>
            <a:ext cx="101604" cy="509802"/>
          </a:xfrm>
          <a:prstGeom prst="line">
            <a:avLst/>
          </a:prstGeom>
          <a:ln w="19050">
            <a:solidFill>
              <a:srgbClr val="DE372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kstSylinder 91">
            <a:extLst>
              <a:ext uri="{FF2B5EF4-FFF2-40B4-BE49-F238E27FC236}">
                <a16:creationId xmlns:a16="http://schemas.microsoft.com/office/drawing/2014/main" id="{185D5643-5A80-16F0-BF00-676D8DB91277}"/>
              </a:ext>
            </a:extLst>
          </p:cNvPr>
          <p:cNvSpPr txBox="1"/>
          <p:nvPr/>
        </p:nvSpPr>
        <p:spPr>
          <a:xfrm>
            <a:off x="461440" y="8355414"/>
            <a:ext cx="5219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/>
              <a:t>* Avsatt fokustid til aktiviteten, men aktiviteten kan også skje på andre tidspunkt </a:t>
            </a:r>
          </a:p>
        </p:txBody>
      </p:sp>
      <p:sp>
        <p:nvSpPr>
          <p:cNvPr id="93" name="TekstSylinder 92">
            <a:extLst>
              <a:ext uri="{FF2B5EF4-FFF2-40B4-BE49-F238E27FC236}">
                <a16:creationId xmlns:a16="http://schemas.microsoft.com/office/drawing/2014/main" id="{E964B639-A67B-4085-E2A7-CE38E47F6013}"/>
              </a:ext>
            </a:extLst>
          </p:cNvPr>
          <p:cNvSpPr txBox="1"/>
          <p:nvPr/>
        </p:nvSpPr>
        <p:spPr>
          <a:xfrm>
            <a:off x="9664951" y="276946"/>
            <a:ext cx="2894969" cy="738664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1279877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1050" b="1" kern="0">
                <a:solidFill>
                  <a:schemeClr val="tx1">
                    <a:lumMod val="65000"/>
                    <a:lumOff val="35000"/>
                  </a:schemeClr>
                </a:solidFill>
              </a:rPr>
              <a:t>Forkortelser:</a:t>
            </a:r>
          </a:p>
          <a:p>
            <a:pPr defTabSz="1279877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1050" kern="0">
                <a:solidFill>
                  <a:schemeClr val="tx1">
                    <a:lumMod val="65000"/>
                    <a:lumOff val="35000"/>
                  </a:schemeClr>
                </a:solidFill>
              </a:rPr>
              <a:t>KPU = Kvalitets- og pasientsikkerhetsutvalget</a:t>
            </a:r>
          </a:p>
          <a:p>
            <a:pPr defTabSz="1279877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1050" kern="0">
                <a:solidFill>
                  <a:schemeClr val="tx1">
                    <a:lumMod val="65000"/>
                    <a:lumOff val="35000"/>
                  </a:schemeClr>
                </a:solidFill>
              </a:rPr>
              <a:t>FAMU = Foretakets arbeidsmiljøutvalg</a:t>
            </a:r>
          </a:p>
          <a:p>
            <a:pPr defTabSz="1279877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1050" kern="0">
                <a:solidFill>
                  <a:schemeClr val="tx1">
                    <a:lumMod val="65000"/>
                    <a:lumOff val="35000"/>
                  </a:schemeClr>
                </a:solidFill>
              </a:rPr>
              <a:t>ADAU = Administrerende direktørs arbeidsutvalg</a:t>
            </a: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9D547E6A-45F3-0453-A77B-069CEEC10856}"/>
              </a:ext>
            </a:extLst>
          </p:cNvPr>
          <p:cNvSpPr txBox="1"/>
          <p:nvPr/>
        </p:nvSpPr>
        <p:spPr>
          <a:xfrm>
            <a:off x="1144216" y="4148803"/>
            <a:ext cx="2556071" cy="432000"/>
          </a:xfrm>
          <a:prstGeom prst="roundRect">
            <a:avLst/>
          </a:prstGeom>
          <a:solidFill>
            <a:srgbClr val="D3DCE5"/>
          </a:solidFill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279877"/>
            <a:r>
              <a:rPr lang="nb-NO" sz="1200">
                <a:solidFill>
                  <a:srgbClr val="000000"/>
                </a:solidFill>
              </a:rPr>
              <a:t>Starte innhenting av forslag fra nivå 2 i klinikk i forkant av hovedrevisjon</a:t>
            </a:r>
          </a:p>
        </p:txBody>
      </p:sp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75D5E7A1-C9D5-9AAC-2D33-B55FC02159AD}"/>
              </a:ext>
            </a:extLst>
          </p:cNvPr>
          <p:cNvCxnSpPr>
            <a:endCxn id="2" idx="3"/>
          </p:cNvCxnSpPr>
          <p:nvPr/>
        </p:nvCxnSpPr>
        <p:spPr>
          <a:xfrm flipH="1" flipV="1">
            <a:off x="3700287" y="4364803"/>
            <a:ext cx="410368" cy="157241"/>
          </a:xfrm>
          <a:prstGeom prst="line">
            <a:avLst/>
          </a:prstGeom>
          <a:ln w="19050">
            <a:solidFill>
              <a:srgbClr val="6388A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5010828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 2013 - 2022</Template>
  <Company>Helse Vest</Company>
  <PresentationFormat>A3 Paper (297x420 mm)</PresentationFormat>
  <Paragraphs>55</Paragraphs>
  <Slides>1</Slides>
  <Notes>0</Notes>
  <TotalTime>2326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 Light</vt:lpstr>
      <vt:lpstr>Calibri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Magnus Alvestad</dc:creator>
  <dc:description>EK_Avdeling¤2#4¤2#¤3#EK_Avsnitt¤2#4¤2#¤3#EK_Bedriftsnavn¤2#1¤2#Helse Bergen¤3#EK_GjelderFra¤2#0¤2#¤3#EK_KlGjelderFra¤2#0¤2#¤3#EK_Opprettet¤2#0¤2#12.10.2023¤3#EK_Utgitt¤2#0¤2#¤3#EK_IBrukDato¤2#0¤2#¤3#EK_DokumentID¤2#0¤2#D76694¤3#EK_DokTittel¤2#0¤2#Interne systemrevisjoner - Årshjul¤3#EK_DokType¤2#0¤2#Prosess¤3#EK_DocLvlShort¤2#0¤2#Nivå 1¤3#EK_DocLevel¤2#0¤2#Fellesdokumenter¤3#EK_EksRef¤2#2¤2# 0	¤3#EK_Erstatter¤2#0¤2#¤3#EK_ErstatterD¤2#0¤2#¤3#EK_Signatur¤2#0¤2#¤3#EK_Verifisert¤2#0¤2#¤3#EK_Hørt¤2#0¤2#¤3#EK_AuditReview¤2#2¤2#¤3#EK_AuditApprove¤2#2¤2#¤3#EK_Gradering¤2#0¤2#Åpen¤3#EK_Gradnr¤2#4¤2#0¤3#EK_Kapittel¤2#4¤2#¤3#EK_Referanse¤2#2¤2# 0	¤3#EK_RefNr¤2#0¤2#1.1.4.5-05¤3#EK_Revisjon¤2#0¤2#-¤3#EK_Ansvarlig¤2#0¤2#Ofte, May Lillian¤3#EK_SkrevetAv¤2#0¤2#Koordinator¤3#EK_UText1¤2#0¤2#May Lillian Ofte¤3#EK_UText2¤2#0¤2#¤3#EK_UText3¤2#0¤2#¤3#EK_UText4¤2#0¤2#¤3#EK_Status¤2#0¤2#Skrives¤3#EK_Stikkord¤2#0¤2#revisjon,¤3#EK_SuperStikkord¤2#0¤2#¤3#EK_Rapport¤2#3¤2#¤3#EK_EKPrintMerke¤2#0¤2#Uoffisiell utskrift er kun gyldig på utskriftsdato¤3#EK_Watermark¤2#0¤2#¤3#EK_Utgave¤2#0¤2#0.00¤3#EK_Merknad¤2#7¤2#Årshjul basert på D40073, miof 3.1.2024¤3#EK_VerLogg¤2#2¤2#Ver. 0.00 - |Årshjul basert på D40073, miof 3.1.2024¤3#EK_RF1¤2#4¤2#¤3#EK_RF2¤2#4¤2#¤3#EK_RF3¤2#4¤2#¤3#EK_RF4¤2#4¤2#¤3#EK_RF5¤2#4¤2#¤3#EK_RF6¤2#4¤2#¤3#EK_RF7¤2#4¤2#¤3#EK_RF8¤2#4¤2#¤3#EK_RF9¤2#4¤2#¤3#EK_Mappe1¤2#4¤2#¤3#EK_Mappe2¤2#4¤2#¤3#EK_Mappe3¤2#4¤2#¤3#EK_Mappe4¤2#4¤2#¤3#EK_Mappe5¤2#4¤2#¤3#EK_Mappe6¤2#4¤2#¤3#EK_Mappe7¤2#4¤2#¤3#EK_Mappe8¤2#4¤2#¤3#EK_Mappe9¤2#4¤2#¤3#EK_DL¤2#0¤2#5¤3#EK_GjelderTil¤2#0¤2#¤3#EK_Vedlegg¤2#2¤2# 0	¤3#EK_AvdelingOver¤2#4¤2#¤3#EK_HRefNr¤2#0¤2#¤3#EK_HbNavn¤2#0¤2#¤3#EK_DokRefnr¤2#4¤2#000101010405¤3#EK_Dokendrdato¤2#4¤2#12.10.2023 14:52:18¤3#EK_HbType¤2#4¤2#¤3#EK_Offisiell¤2#4¤2#¤3#EK_VedleggRef¤2#4¤2#1.1.4.5-05¤3#EK_Strukt00¤2#5¤2#¤5#¤5#Helse Bergen HF¤5#1¤5#0¤4#¤5#1¤5#Fellesdokumenter¤5#1¤5#0¤4#.¤5#1¤5#Ledelse og styringssystem¤5#1¤5#0¤4#.¤5#4¤5#Kvalitet og pasientsikkerhet¤5#0¤5#0¤4#.¤5#5¤5#Interne systemrevisjoner¤5#0¤5#0¤4# - ¤3#EK_Strukt01¤2#5¤2#¤5#¤5#Kategorier HB (ikke dokumenter på dette nivået trykk dere videre ned +)¤5#0¤5#0¤4#¤5#¤5#Ledelse og styringssystem¤5#3¤5#0¤4#¤5#¤5#Kvalitet og pasientsikkerhet¤5#3¤5#0¤4#¤5#¤5#Intern systemrevisjon¤5#3¤5#0¤4# - ¤3#EK_Strukt02¤2#5¤2#¤3#EK_Strukt04¤2#5¤2#¤3#EK_Pub¤2#6¤2#¤3#EKR_DokType¤2#0¤2#¤3#EKR_Doktittel¤2#0¤2#¤3#EKR_DokumentID¤2#0¤2#¤3#EKR_RefNr¤2#0¤2#¤3#EKR_Gradering¤2#0¤2#¤3#EKR_Signatur¤2#0¤2#¤3#EKR_Verifisert¤2#0¤2#¤3#EKR_Hørt¤2#0¤2#¤3#EKR_AuditReview¤2#2¤2#¤3#EKR_AuditApprove¤2#2¤2#¤3#EKR_AuditFinal¤2#2¤2#¤3#EKR_Dokeier¤2#0¤2#¤3#EKR_Status¤2#0¤2#¤3#EKR_Opprettet¤2#0¤2#¤3#EKR_Endret¤2#0¤2#¤3#EKR_Ibruk¤2#0¤2#¤3#EKR_Rapport¤2#3¤2#¤3#EKR_Utgitt¤2#0¤2#¤3#EKR_SkrevetAv¤2#0¤2#¤3#EKR_UText1¤2#0¤2#¤3#EKR_UText2¤2#0¤2#¤3#EKR_UText3¤2#0¤2#¤3#EKR_UText4¤2#0¤2#¤3#EKR_DokRefnr¤2#4¤2#¤3#EKR_Gradnr¤2#4¤2#¤3#EKR_Strukt00¤2#5¤2#¤5#¤5#Helse Bergen HF¤5#1¤5#0¤4#¤5#1¤5#Fellesdokumenter¤5#1¤5#0¤4#.¤5#1¤5#Ledelse og styringssystem¤5#1¤5#0¤4#.¤5#4¤5#Kvalitet og pasientsikkerhet¤5#0¤5#0¤4#.¤5#5¤5#Interne systemrevisjoner¤5#0¤5#0¤4# - ¤3#</dc:description>
  <cp:keywords>&lt;dok76694.pptx&gt;&lt;n&gt;ek_type&lt;/n&gt;&lt;v&gt;ARB&lt;/v&gt;&lt;n&gt;khb&lt;/n&gt;&lt;v&gt;UB&lt;/v&gt;&lt;n&gt;beskyttet&lt;/n&gt;&lt;v&gt;nei&lt;/v&gt;&lt;/dok76694.pptx&gt;&lt;dok65367.pptx&gt;&lt;n&gt;ek_type&lt;/n&gt;&lt;v&gt;DOK&lt;/v&gt;&lt;n&gt;khb&lt;/n&gt;&lt;v&gt;UB&lt;/v&gt;&lt;n&gt;beskyttet&lt;/n&gt;&lt;v&gt;nei&lt;/v&gt;&lt;/dok65367.pptx&gt;&lt;mal00675.pptx&gt;&lt;n&gt;ek_type&lt;/n&gt;&lt;v&gt;MAL&lt;/v&gt;&lt;n&gt;khb&lt;/n&gt;&lt;v&gt;UB&lt;/v&gt;&lt;n&gt;beskyttet&lt;/n&gt;&lt;v&gt;nei&lt;/v&gt;&lt;/mal00675.pptx&gt;&lt;mal00580.pptx&gt;&lt;n&gt;ek_type&lt;/n&gt;&lt;v&gt;MAL&lt;/v&gt;&lt;n&gt;khb&lt;/n&gt;&lt;v&gt;UB&lt;/v&gt;&lt;n&gt;beskyttet&lt;/n&gt;&lt;v&gt;nei&lt;/v&gt;&lt;/mal00580.pptx&gt;</cp:keywords>
  <cp:lastModifiedBy>Ofte, May Lillian</cp:lastModifiedBy>
  <cp:revision>195</cp:revision>
  <cp:lastPrinted>2016-10-31T10:23:29.000</cp:lastPrinted>
  <dcterms:created xsi:type="dcterms:W3CDTF">2014-09-17T14:21:59Z</dcterms:created>
  <dcterms:modified xsi:type="dcterms:W3CDTF">2024-07-11T09:50:13Z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lassificationContentMarkingFooterLocations">
    <vt:lpwstr>Office-tema:8</vt:lpwstr>
  </property>
  <property fmtid="{D5CDD505-2E9C-101B-9397-08002B2CF9AE}" pid="3" name="ClassificationContentMarkingFooterText">
    <vt:lpwstr>Følsomhet Intern (gul)</vt:lpwstr>
  </property>
  <property fmtid="{D5CDD505-2E9C-101B-9397-08002B2CF9AE}" pid="4" name="CurrDocVer">
    <vt:lpwstr>2.20</vt:lpwstr>
  </property>
  <property fmtid="{D5CDD505-2E9C-101B-9397-08002B2CF9AE}" pid="5" name="EK_Format">
    <vt:lpwstr>10</vt:lpwstr>
  </property>
  <property fmtid="{D5CDD505-2E9C-101B-9397-08002B2CF9AE}" pid="6" name="MSIP_Label_0c3ffc1c-ef00-4620-9c2f-7d9c1597774b_ActionId">
    <vt:lpwstr>6d50df0e-4a20-4626-96ec-2ab2f403efc7</vt:lpwstr>
  </property>
  <property fmtid="{D5CDD505-2E9C-101B-9397-08002B2CF9AE}" pid="7" name="MSIP_Label_0c3ffc1c-ef00-4620-9c2f-7d9c1597774b_ContentBits">
    <vt:lpwstr>2</vt:lpwstr>
  </property>
  <property fmtid="{D5CDD505-2E9C-101B-9397-08002B2CF9AE}" pid="8" name="MSIP_Label_0c3ffc1c-ef00-4620-9c2f-7d9c1597774b_Enabled">
    <vt:lpwstr>true</vt:lpwstr>
  </property>
  <property fmtid="{D5CDD505-2E9C-101B-9397-08002B2CF9AE}" pid="9" name="MSIP_Label_0c3ffc1c-ef00-4620-9c2f-7d9c1597774b_Method">
    <vt:lpwstr>Standard</vt:lpwstr>
  </property>
  <property fmtid="{D5CDD505-2E9C-101B-9397-08002B2CF9AE}" pid="10" name="MSIP_Label_0c3ffc1c-ef00-4620-9c2f-7d9c1597774b_Name">
    <vt:lpwstr>Intern</vt:lpwstr>
  </property>
  <property fmtid="{D5CDD505-2E9C-101B-9397-08002B2CF9AE}" pid="11" name="MSIP_Label_0c3ffc1c-ef00-4620-9c2f-7d9c1597774b_SetDate">
    <vt:lpwstr>2024-01-03T14:27:04Z</vt:lpwstr>
  </property>
  <property fmtid="{D5CDD505-2E9C-101B-9397-08002B2CF9AE}" pid="12" name="MSIP_Label_0c3ffc1c-ef00-4620-9c2f-7d9c1597774b_SiteId">
    <vt:lpwstr>bdcbe535-f3cf-49f5-8a6a-fb6d98dc7837</vt:lpwstr>
  </property>
  <property fmtid="{D5CDD505-2E9C-101B-9397-08002B2CF9AE}" pid="13" name="shape_Counter">
    <vt:i4>11</vt:i4>
  </property>
</Properties>
</file>