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tiff" ContentType="image/tiff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759" r:id="rId4"/>
  </p:sldMasterIdLst>
  <p:notesMasterIdLst>
    <p:notesMasterId r:id="rId5"/>
  </p:notesMasterIdLst>
  <p:handoutMasterIdLst>
    <p:handoutMasterId r:id="rId6"/>
  </p:handoutMasterIdLst>
  <p:sldIdLst>
    <p:sldId id="275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t>21.12.2022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t>21.12.2022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1241116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2911257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9387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8007986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50074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368088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5618244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583815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9679805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4081528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6265547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tiff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7979-9866-482A-80A1-8E7F32E80C1B}" type="datetimeFigureOut">
              <a:rPr lang="nn-NO" smtClean="0"/>
              <a:t>21.12.2022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28" y="6266120"/>
            <a:ext cx="1910772" cy="3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1" y="866898"/>
            <a:ext cx="2988000" cy="168629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97822" y="290945"/>
            <a:ext cx="901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err="1" smtClean="0"/>
              <a:t>Hvordan </a:t>
            </a:r>
            <a:r>
              <a:rPr lang="nn-NO"/>
              <a:t>aktivere automatisk teksting </a:t>
            </a:r>
            <a:r>
              <a:rPr lang="nn-NO" smtClean="0"/>
              <a:t>med valgfritt språk på YouTube:</a:t>
            </a:r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424910" y="2482817"/>
            <a:ext cx="314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1. Start video og trykk deretter på pause</a:t>
            </a:r>
            <a:endParaRPr lang="nb-NO" sz="1200"/>
          </a:p>
        </p:txBody>
      </p:sp>
      <p:sp>
        <p:nvSpPr>
          <p:cNvPr id="9" name="TekstSylinder 8"/>
          <p:cNvSpPr txBox="1"/>
          <p:nvPr/>
        </p:nvSpPr>
        <p:spPr>
          <a:xfrm>
            <a:off x="3747009" y="2513885"/>
            <a:ext cx="314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</a:t>
            </a:r>
            <a:r>
              <a:rPr lang="nb-NO" sz="1200" smtClean="0"/>
              <a:t>. Klikk på «innstillinger» og velg «teksting»</a:t>
            </a:r>
            <a:endParaRPr lang="nb-NO" sz="1200"/>
          </a:p>
        </p:txBody>
      </p:sp>
      <p:pic>
        <p:nvPicPr>
          <p:cNvPr id="12" name="Bild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78" t="37168" r="42164" b="43114"/>
          <a:stretch>
            <a:fillRect/>
          </a:stretch>
        </p:blipFill>
        <p:spPr bwMode="auto">
          <a:xfrm>
            <a:off x="6884552" y="2878393"/>
            <a:ext cx="2746336" cy="1703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Bilde 13"/>
          <p:cNvPicPr/>
          <p:nvPr/>
        </p:nvPicPr>
        <p:blipFill>
          <a:blip r:embed="rId4"/>
          <a:srcRect l="39238" t="37386" r="42221" b="43339"/>
          <a:stretch>
            <a:fillRect/>
          </a:stretch>
        </p:blipFill>
        <p:spPr bwMode="auto">
          <a:xfrm>
            <a:off x="3747009" y="866897"/>
            <a:ext cx="2748794" cy="1615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Ellipse 9"/>
          <p:cNvSpPr/>
          <p:nvPr/>
        </p:nvSpPr>
        <p:spPr>
          <a:xfrm>
            <a:off x="5593278" y="2256312"/>
            <a:ext cx="184067" cy="226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/>
          <p:cNvSpPr/>
          <p:nvPr/>
        </p:nvSpPr>
        <p:spPr>
          <a:xfrm flipH="1">
            <a:off x="4798964" y="1601960"/>
            <a:ext cx="1043049" cy="216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/>
          <p:cNvPicPr/>
          <p:nvPr/>
        </p:nvPicPr>
        <p:blipFill>
          <a:blip r:embed="rId5"/>
          <a:srcRect l="39083" t="37227" r="42456" b="43449"/>
          <a:stretch>
            <a:fillRect/>
          </a:stretch>
        </p:blipFill>
        <p:spPr bwMode="auto">
          <a:xfrm>
            <a:off x="6893970" y="866896"/>
            <a:ext cx="2736918" cy="1615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kstSylinder 17"/>
          <p:cNvSpPr txBox="1"/>
          <p:nvPr/>
        </p:nvSpPr>
        <p:spPr>
          <a:xfrm>
            <a:off x="6893970" y="2513885"/>
            <a:ext cx="314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3. Klikk på et av alternativene, f. eks «engelsk»</a:t>
            </a:r>
            <a:endParaRPr lang="nb-NO" sz="1200"/>
          </a:p>
        </p:txBody>
      </p:sp>
      <p:pic>
        <p:nvPicPr>
          <p:cNvPr id="19" name="Bilde 18"/>
          <p:cNvPicPr/>
          <p:nvPr/>
        </p:nvPicPr>
        <p:blipFill>
          <a:blip r:embed="rId6"/>
          <a:srcRect l="39365" t="37618" r="42218" b="43104"/>
          <a:stretch>
            <a:fillRect/>
          </a:stretch>
        </p:blipFill>
        <p:spPr bwMode="auto">
          <a:xfrm>
            <a:off x="504390" y="2941401"/>
            <a:ext cx="2909765" cy="1640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kstSylinder 19"/>
          <p:cNvSpPr txBox="1"/>
          <p:nvPr/>
        </p:nvSpPr>
        <p:spPr>
          <a:xfrm>
            <a:off x="424910" y="4625441"/>
            <a:ext cx="332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4</a:t>
            </a:r>
            <a:r>
              <a:rPr lang="nb-NO" sz="1200" smtClean="0"/>
              <a:t>. Klikk igjen på «innstillinger» og «teksting». Du får nå velge alternativet «Oversett automatisk».</a:t>
            </a:r>
            <a:endParaRPr lang="nb-NO" sz="1200"/>
          </a:p>
        </p:txBody>
      </p:sp>
      <p:pic>
        <p:nvPicPr>
          <p:cNvPr id="22" name="Bilde 21"/>
          <p:cNvPicPr/>
          <p:nvPr/>
        </p:nvPicPr>
        <p:blipFill>
          <a:blip r:embed="rId7"/>
          <a:srcRect l="39492" t="37618" r="42599" b="43336"/>
          <a:stretch>
            <a:fillRect/>
          </a:stretch>
        </p:blipFill>
        <p:spPr bwMode="auto">
          <a:xfrm>
            <a:off x="3802904" y="2941401"/>
            <a:ext cx="2692899" cy="1640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kstSylinder 22"/>
          <p:cNvSpPr txBox="1"/>
          <p:nvPr/>
        </p:nvSpPr>
        <p:spPr>
          <a:xfrm>
            <a:off x="3747007" y="4631052"/>
            <a:ext cx="314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/>
              <a:t>5. Velg ønsker språk fra listen, for eksempel «norsk» </a:t>
            </a:r>
            <a:endParaRPr lang="nb-NO" sz="1200"/>
          </a:p>
        </p:txBody>
      </p:sp>
      <p:sp>
        <p:nvSpPr>
          <p:cNvPr id="24" name="TekstSylinder 23"/>
          <p:cNvSpPr txBox="1"/>
          <p:nvPr/>
        </p:nvSpPr>
        <p:spPr>
          <a:xfrm>
            <a:off x="6884552" y="4625440"/>
            <a:ext cx="314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6</a:t>
            </a:r>
            <a:r>
              <a:rPr lang="nb-NO" sz="1200" smtClean="0"/>
              <a:t>. Du er nå klar til å se videoen med teksting </a:t>
            </a:r>
            <a:r>
              <a:rPr lang="nb-NO" sz="1200" smtClean="0">
                <a:sym typeface="Wingdings" panose="05000000000000000000" pitchFamily="2" charset="2"/>
              </a:rPr>
              <a:t> </a:t>
            </a:r>
            <a:r>
              <a:rPr lang="nb-NO" sz="1200" smtClean="0"/>
              <a:t> 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328378899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5E4A261354642A76B10F3B637EFD9" ma:contentTypeVersion="0" ma:contentTypeDescription="Opprett et nytt dokument." ma:contentTypeScope="" ma:versionID="cc106abc515d9b35facf0fea3f90d3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41bdcf6574f23381f1bc51db417f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Innholdstype"/>
        <xsd:element ref="dc:title" minOccurs="0" maxOccurs="1" ma:index="0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0D431F-32EF-4EDA-81AB-6F788572F0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59E3BB-4D14-4BB9-9BDF-DDEB8739920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Helse Vest IKT</Company>
  <PresentationFormat>Widescreen</PresentationFormat>
  <Paragraphs>7</Paragraphs>
  <Slides>1</Slides>
  <Notes>0</Notes>
  <TotalTime>4259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6">
      <vt:lpstr>Arial</vt:lpstr>
      <vt:lpstr>Calibri Light</vt:lpstr>
      <vt:lpstr>Calibri</vt:lpstr>
      <vt:lpstr>Wingdings</vt:lpstr>
      <vt:lpstr>Office-tema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Presentasjon om Helse Bergen med nøkkeltall</dc:title>
  <dc:creator>Hanne Alver Krum</dc:creator>
  <dc:description>EK_Avdeling¤2#4¤2# ¤3#EK_Avsnitt¤2#4¤2# ¤3#EK_Bedriftsnavn¤2#1¤2#Helse Bergen¤3#EK_GjelderFra¤2#0¤2#21.12.2022¤3#EK_KlGjelderFra¤2#0¤2#¤3#EK_Opprettet¤2#0¤2#21.12.2022¤3#EK_Utgitt¤2#0¤2#21.12.2022¤3#EK_IBrukDato¤2#0¤2#21.12.2022¤3#EK_DokumentID¤2#0¤2#D73692¤3#EK_DokTittel¤2#0¤2#Oppskrift automatisk teksting - valgfritt språk¤3#EK_DokType¤2#0¤2#Brukerveiledning¤3#EK_DocLvlShort¤2#0¤2# ¤3#EK_DocLevel¤2#0¤2# ¤3#EK_EksRef¤2#2¤2# 0	¤3#EK_Erstatter¤2#0¤2# ¤3#EK_ErstatterD¤2#0¤2# ¤3#EK_Signatur¤2#0¤2#Gran, Gerd¤3#EK_Verifisert¤2#0¤2# ¤3#EK_Hørt¤2#0¤2# ¤3#EK_AuditReview¤2#2¤2# ¤3#EK_AuditApprove¤2#2¤2# ¤3#EK_Gradering¤2#0¤2#Åpen¤3#EK_Gradnr¤2#4¤2#0¤3#EK_Kapittel¤2#4¤2# ¤3#EK_Referanse¤2#2¤2# 0	¤3#EK_RefNr¤2#0¤2#02.1.1.2-17¤3#EK_Revisjon¤2#0¤2#1.00¤3#EK_Ansvarlig¤2#0¤2#Gjerde, Merete Elisabeth¤3#EK_SkrevetAv¤2#0¤2#Gjerde, Merete Elisabeth¤3#EK_UText1¤2#0¤2#Gjerde, Merete Elisabeth¤3#EK_UText2¤2#0¤2# ¤3#EK_UText3¤2#0¤2# ¤3#EK_UText4¤2#0¤2# ¤3#EK_Status¤2#0¤2#I bruk¤3#EK_Stikkord¤2#0¤2#¤3#EK_SuperStikkord¤2#0¤2#¤3#EK_Rapport¤2#3¤2#¤3#EK_EKPrintMerke¤2#0¤2#Uoffisiell utskrift er kun gyldig på utskriftsdato¤3#EK_Watermark¤2#0¤2#¤3#EK_Utgave¤2#0¤2#1.00¤3#EK_Merknad¤2#7¤2#Dette er et hjelpemiddel for å generere automatisk teksting av YouTube videoer på valgfritt språk, særskilt ifht til videoer om forbedringsmetodikk.¤3#EK_VerLogg¤2#2¤2#Ver. 1.00 - 21.12.2022|Dette er et hjelpemiddel for å generere automatisk teksting av YouTube videoer på valgfritt språk, særskilt ifht til videoer om forbedringsmetodikk.¤3#EK_RF1¤2#4¤2#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¤3#EK_DL¤2#0¤2#17¤3#EK_GjelderTil¤2#0¤2#21.12.2024¤3#EK_Vedlegg¤2#2¤2# 0	¤3#EK_AvdelingOver¤2#4¤2# ¤3#EK_HRefNr¤2#0¤2# ¤3#EK_HbNavn¤2#0¤2# ¤3#EK_DokRefnr¤2#4¤2#000302010102¤3#EK_Dokendrdato¤2#4¤2#21.12.2022 10:49:32¤3#EK_HbType¤2#4¤2# ¤3#EK_Offisiell¤2#4¤2# ¤3#EK_VedleggRef¤2#4¤2#02.1.1.2-17¤3#EK_Strukt00¤2#5¤2#¤5#¤5#HVRHF¤5#1¤5#-1¤4#¤5#02¤5#Helse Bergen HF¤5#1¤5#0¤4#.¤5#1¤5#Fellesdokumenter¤5#1¤5#0¤4#.¤5#1¤5#Ledelse og styringssystem¤5#1¤5#0¤4#.¤5#2¤5#Oppdrag, mål og strategier¤5#0¤5#0¤4# - ¤3#EK_Strukt01¤2#5¤2#¤5#¤5#Kategorier HB (ikke dokumenter på dette nivået trykk dere videre ned +)¤5#0¤5#0¤4#¤5#¤5#Ledelse og styringssystem (ikke dokumenter på dette nivået trykk dere videre ned +)¤5#0¤5#0¤4#¤5#¤5#Oppdrag, mål og strategier¤5#3¤5#0¤4# - 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¤3#EKR_Strukt00¤2#5¤2#¤5#¤5#HVRHF¤5#1¤5#-1¤4#¤5#02¤5#Helse Bergen HF¤5#1¤5#0¤4#.¤5#1¤5#Fellesdokumenter¤5#1¤5#0¤4#.¤5#1¤5#Ledelse og styringssystem¤5#1¤5#0¤4#.¤5#2¤5#Oppdrag, mål og strategier¤5#0¤5#0¤4# - ¤3#</dc:description>
  <cp:keywords>&lt;dok73692.pptx&gt;&lt;n&gt;ek_type&lt;/n&gt;&lt;v&gt;DOK&lt;/v&gt;&lt;n&gt;khb&lt;/n&gt;&lt;v&gt;UB&lt;/v&gt;&lt;n&gt;beskyttet&lt;/n&gt;&lt;v&gt;nei&lt;/v&gt;&lt;/dok73692.pptx&gt;&lt;mal00702.pptx&gt;&lt;n&gt;ek_type&lt;/n&gt;&lt;v&gt;MAL&lt;/v&gt;&lt;n&gt;khb&lt;/n&gt;&lt;v&gt;UB&lt;/v&gt;&lt;n&gt;beskyttet&lt;/n&gt;&lt;v&gt;nei&lt;/v&gt;&lt;/mal00702.pptx&gt;&lt;Powerpoint mal Helse Bergen.pptx&gt;&lt;n&gt;beskyttet&lt;/n&gt;&lt;v&gt;ja&lt;/v&gt;&lt;n&gt;ek_type&lt;/n&gt;&lt;v&gt;ARB&lt;/v&gt;&lt;n&gt;khb&lt;/n&gt;&lt;v&gt;BE&lt;/v&gt;&lt;/Powerpoint mal Helse Bergen.pptx&gt;</cp:keywords>
  <cp:lastModifiedBy>Gerd Gran</cp:lastModifiedBy>
  <cp:revision>259</cp:revision>
  <cp:lastPrinted>2011-12-05T14:32:55.000</cp:lastPrinted>
  <dcterms:created xsi:type="dcterms:W3CDTF">2012-03-19T16:38:13Z</dcterms:created>
  <dcterms:modified xsi:type="dcterms:W3CDTF">2023-10-11T17:49:23Z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_AdHocReviewCycleID">
    <vt:i4>-547959755</vt:i4>
  </property>
  <property fmtid="{D5CDD505-2E9C-101B-9397-08002B2CF9AE}" pid="3" name="_AuthorEmail">
    <vt:lpwstr>hanne.alver.krum@helse-forde.no</vt:lpwstr>
  </property>
  <property fmtid="{D5CDD505-2E9C-101B-9397-08002B2CF9AE}" pid="4" name="_AuthorEmailDisplayName">
    <vt:lpwstr>Krum, Hanne Alver</vt:lpwstr>
  </property>
  <property fmtid="{D5CDD505-2E9C-101B-9397-08002B2CF9AE}" pid="5" name="_EmailSubject">
    <vt:lpwstr>is: PowerPoint</vt:lpwstr>
  </property>
  <property fmtid="{D5CDD505-2E9C-101B-9397-08002B2CF9AE}" pid="6" name="_NewReviewCycle">
    <vt:lpwstr/>
  </property>
  <property fmtid="{D5CDD505-2E9C-101B-9397-08002B2CF9AE}" pid="7" name="ContentTypeId">
    <vt:lpwstr>0x0101007B45E4A261354642A76B10F3B637EFD9</vt:lpwstr>
  </property>
  <property fmtid="{D5CDD505-2E9C-101B-9397-08002B2CF9AE}" pid="8" name="CurrDocVer">
    <vt:lpwstr>2.20</vt:lpwstr>
  </property>
  <property fmtid="{D5CDD505-2E9C-101B-9397-08002B2CF9AE}" pid="9" name="EK_Format">
    <vt:lpwstr>10</vt:lpwstr>
  </property>
  <property fmtid="{D5CDD505-2E9C-101B-9397-08002B2CF9AE}" pid="10" name="shape_Counter">
    <vt:i4>8</vt:i4>
  </property>
</Properties>
</file>