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4"/>
    <p:sldMasterId id="2147483728" r:id="rId5"/>
    <p:sldMasterId id="2147483740" r:id="rId6"/>
  </p:sldMasterIdLst>
  <p:notesMasterIdLst>
    <p:notesMasterId r:id="rId7"/>
  </p:notesMasterIdLst>
  <p:handoutMasterIdLst>
    <p:handoutMasterId r:id="rId8"/>
  </p:handoutMasterIdLst>
  <p:sldIdLst>
    <p:sldId id="271" r:id="rId9"/>
    <p:sldId id="268" r:id="rId10"/>
    <p:sldId id="280" r:id="rId11"/>
    <p:sldId id="284" r:id="rId12"/>
    <p:sldId id="272" r:id="rId13"/>
    <p:sldId id="275" r:id="rId14"/>
    <p:sldId id="276" r:id="rId15"/>
    <p:sldId id="274" r:id="rId16"/>
    <p:sldId id="277" r:id="rId17"/>
    <p:sldId id="278" r:id="rId18"/>
    <p:sldId id="279" r:id="rId19"/>
    <p:sldId id="267" r:id="rId20"/>
  </p:sldIdLst>
  <p:sldSz cx="9144000" cy="6858000" type="screen4x3"/>
  <p:notesSz cx="6858000" cy="9144000"/>
  <p:custDataLst>
    <p:tags r:id="rId21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54909BA-44F6-4F69-9304-367BAA6F8843}">
          <p14:sldIdLst>
            <p14:sldId id="271"/>
            <p14:sldId id="268"/>
            <p14:sldId id="280"/>
            <p14:sldId id="284"/>
            <p14:sldId id="272"/>
            <p14:sldId id="275"/>
            <p14:sldId id="276"/>
            <p14:sldId id="274"/>
            <p14:sldId id="277"/>
            <p14:sldId id="278"/>
            <p14:sldId id="27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2.xml" /><Relationship Id="rId11" Type="http://schemas.openxmlformats.org/officeDocument/2006/relationships/slide" Target="slides/slide3.xml" /><Relationship Id="rId12" Type="http://schemas.openxmlformats.org/officeDocument/2006/relationships/slide" Target="slides/slide4.xml" /><Relationship Id="rId13" Type="http://schemas.openxmlformats.org/officeDocument/2006/relationships/slide" Target="slides/slide5.xml" /><Relationship Id="rId14" Type="http://schemas.openxmlformats.org/officeDocument/2006/relationships/slide" Target="slides/slide6.xml" /><Relationship Id="rId15" Type="http://schemas.openxmlformats.org/officeDocument/2006/relationships/slide" Target="slides/slide7.xml" /><Relationship Id="rId16" Type="http://schemas.openxmlformats.org/officeDocument/2006/relationships/slide" Target="slides/slide8.xml" /><Relationship Id="rId17" Type="http://schemas.openxmlformats.org/officeDocument/2006/relationships/slide" Target="slides/slide9.xml" /><Relationship Id="rId18" Type="http://schemas.openxmlformats.org/officeDocument/2006/relationships/slide" Target="slides/slide10.xml" /><Relationship Id="rId19" Type="http://schemas.openxmlformats.org/officeDocument/2006/relationships/slide" Target="slides/slide11.xml" /><Relationship Id="rId2" Type="http://schemas.openxmlformats.org/officeDocument/2006/relationships/customXml" Target="../customXml/item2.xml" /><Relationship Id="rId20" Type="http://schemas.openxmlformats.org/officeDocument/2006/relationships/slide" Target="slides/slide12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slideMaster" Target="slideMasters/slideMaster2.xml" /><Relationship Id="rId6" Type="http://schemas.openxmlformats.org/officeDocument/2006/relationships/slideMaster" Target="slideMasters/slideMaster3.xml" /><Relationship Id="rId7" Type="http://schemas.openxmlformats.org/officeDocument/2006/relationships/notesMaster" Target="notesMasters/notesMaster1.xml" /><Relationship Id="rId8" Type="http://schemas.openxmlformats.org/officeDocument/2006/relationships/handoutMaster" Target="handoutMasters/handoutMaster1.xml" /><Relationship Id="rId9" Type="http://schemas.openxmlformats.org/officeDocument/2006/relationships/slide" Target="slides/slide1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CDDA4E16-D076-44B4-AA8B-08E7032C2D8C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solidFill>
          <a:schemeClr val="accent2">
            <a:lumMod val="20000"/>
            <a:lumOff val="80000"/>
          </a:schemeClr>
        </a:solidFill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1400" b="1" smtClean="0">
              <a:solidFill>
                <a:srgbClr val="000000"/>
              </a:solidFill>
            </a:rPr>
            <a:t>Lokal brannverndokumentasjon:</a:t>
          </a:r>
        </a:p>
        <a:p>
          <a:r>
            <a:rPr lang="nb-NO" sz="14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14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14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  <a:p>
          <a:r>
            <a:rPr lang="nb-NO" sz="1200" b="1" smtClean="0">
              <a:solidFill>
                <a:schemeClr val="accent2">
                  <a:lumMod val="75000"/>
                </a:schemeClr>
              </a:solidFill>
            </a:rPr>
            <a:t>15. januar</a:t>
          </a:r>
          <a:endParaRPr lang="nb-NO" sz="1200" b="1">
            <a:solidFill>
              <a:schemeClr val="accent2">
                <a:lumMod val="75000"/>
              </a:schemeClr>
            </a:solidFill>
          </a:endParaRPr>
        </a:p>
      </dgm:t>
    </dgm:pt>
    <dgm:pt modelId="{29A52823-4DC0-4954-9BA1-30509781F880}" type="sibTrans" cxnId="{CDDA4E16-D076-44B4-AA8B-08E7032C2D8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1757905B-FF34-433E-B82C-24C8B6EF2FF1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1400" b="1" smtClean="0">
              <a:solidFill>
                <a:srgbClr val="000000"/>
              </a:solidFill>
            </a:rPr>
            <a:t>Sentral brannverndokumentasjon:</a:t>
          </a:r>
        </a:p>
        <a:p>
          <a: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brannvernenheter:</a:t>
          </a:r>
          <a:b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  <a:t>Gjennomførte og planlagte tiltak</a:t>
          </a:r>
        </a:p>
        <a:p>
          <a:r>
            <a:rPr lang="nb-NO" sz="1200" b="1" smtClean="0">
              <a:solidFill>
                <a:schemeClr val="accent2">
                  <a:lumMod val="75000"/>
                </a:schemeClr>
              </a:solidFill>
            </a:rPr>
            <a:t>31. januar</a:t>
          </a:r>
          <a:endParaRPr lang="nb-NO" sz="1200" b="1">
            <a:solidFill>
              <a:schemeClr val="accent2">
                <a:lumMod val="75000"/>
              </a:schemeClr>
            </a:solidFill>
          </a:endParaRPr>
        </a:p>
      </dgm:t>
    </dgm:pt>
    <dgm:pt modelId="{BFCEBE0F-E66A-4D08-AF2F-729057181F34}" type="sibTrans" cxnId="{1757905B-FF34-433E-B82C-24C8B6EF2FF1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F621F2C9-5747-425A-A87A-A79FE75E5B44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1400" b="1" smtClean="0">
              <a:solidFill>
                <a:srgbClr val="000000"/>
              </a:solidFill>
            </a:rPr>
            <a:t>Lokal brannverndokumentasjon:</a:t>
          </a:r>
        </a:p>
        <a:p>
          <a: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  <a:p>
          <a:r>
            <a:rPr lang="nb-NO" sz="1200" b="1" smtClean="0">
              <a:solidFill>
                <a:schemeClr val="accent2">
                  <a:lumMod val="75000"/>
                </a:schemeClr>
              </a:solidFill>
            </a:rPr>
            <a:t>Februar-november</a:t>
          </a:r>
          <a:endParaRPr lang="nb-NO" sz="1200" b="1">
            <a:solidFill>
              <a:schemeClr val="accent2">
                <a:lumMod val="75000"/>
              </a:schemeClr>
            </a:solidFill>
          </a:endParaRPr>
        </a:p>
      </dgm:t>
    </dgm:pt>
    <dgm:pt modelId="{03BEB1CD-0E3B-4764-A11C-AF3BCBCF0ED1}" type="sibTrans" cxnId="{F621F2C9-5747-425A-A87A-A79FE75E5B44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8859539C-36BF-4A82-AD20-1A65C30A49D6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1400" b="1" smtClean="0">
              <a:solidFill>
                <a:srgbClr val="000000"/>
              </a:solidFill>
            </a:rPr>
            <a:t>Lokal brannverndokumentasjon:</a:t>
          </a:r>
        </a:p>
        <a:p>
          <a: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b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endParaRPr lang="nb-NO" sz="1400" b="1" smtClean="0">
            <a:solidFill>
              <a:schemeClr val="tx1">
                <a:lumMod val="60000"/>
                <a:lumOff val="40000"/>
              </a:schemeClr>
            </a:solidFill>
          </a:endParaRPr>
        </a:p>
        <a:p>
          <a:r>
            <a:rPr lang="nb-NO" sz="1200" b="1" smtClean="0">
              <a:solidFill>
                <a:schemeClr val="accent2">
                  <a:lumMod val="75000"/>
                </a:schemeClr>
              </a:solidFill>
            </a:rPr>
            <a:t>31. desember</a:t>
          </a:r>
          <a:endParaRPr lang="nb-NO" sz="12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8859539C-36BF-4A82-AD20-1A65C30A49D6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72B6387A-3C8F-4243-B8AB-4C7023A840FC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1400" b="1" smtClean="0">
              <a:solidFill>
                <a:srgbClr val="000000"/>
              </a:solidFill>
            </a:rPr>
            <a:t>Sentral brannverndokumentasjon:</a:t>
          </a:r>
        </a:p>
        <a:p>
          <a:r>
            <a:rPr lang="nb-NO" sz="14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</a:p>
        <a:p>
          <a:endParaRPr lang="nb-NO" sz="1400" b="1" smtClean="0">
            <a:solidFill>
              <a:schemeClr val="tx1">
                <a:lumMod val="60000"/>
                <a:lumOff val="40000"/>
              </a:schemeClr>
            </a:solidFill>
          </a:endParaRPr>
        </a:p>
        <a:p>
          <a:r>
            <a:rPr lang="nb-NO" sz="1200" b="1" smtClean="0">
              <a:solidFill>
                <a:schemeClr val="accent2">
                  <a:lumMod val="75000"/>
                </a:schemeClr>
              </a:solidFill>
            </a:rPr>
            <a:t>1. januar</a:t>
          </a:r>
          <a:endParaRPr lang="nb-NO" sz="12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72B6387A-3C8F-4243-B8AB-4C7023A840F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CDDA4E16-D076-44B4-AA8B-08E7032C2D8C}" srcId="{EC9ED940-FA23-41E4-A421-64F4FB15C252}" destId="{AB898148-A5C1-483D-8B1A-6619253CB6DA}" srcOrd="0" destOrd="0" parTransId="{8D6B4B7F-5933-4B03-A9E6-68FA9D1A7C55}" sibTransId="{29A52823-4DC0-4954-9BA1-30509781F880}"/>
    <dgm:cxn modelId="{1757905B-FF34-433E-B82C-24C8B6EF2FF1}" srcId="{EC9ED940-FA23-41E4-A421-64F4FB15C252}" destId="{4FDFF96C-A755-424B-AF81-624A8FBD9203}" srcOrd="1" destOrd="0" parTransId="{51002ACA-CCCD-4FF2-8B6B-2C2D5DE1B840}" sibTransId="{BFCEBE0F-E66A-4D08-AF2F-729057181F34}"/>
    <dgm:cxn modelId="{F621F2C9-5747-425A-A87A-A79FE75E5B44}" srcId="{EC9ED940-FA23-41E4-A421-64F4FB15C252}" destId="{862930FC-BA51-4858-8175-A57889ADAC37}" srcOrd="2" destOrd="0" parTransId="{3BDFC762-B5FA-4C11-95D8-087A30354F9C}" sibTransId="{03BEB1CD-0E3B-4764-A11C-AF3BCBCF0ED1}"/>
    <dgm:cxn modelId="{8859539C-36BF-4A82-AD20-1A65C30A49D6}" srcId="{EC9ED940-FA23-41E4-A421-64F4FB15C252}" destId="{3BF7D5B9-A69B-49D3-946D-625D3ED73CED}" srcOrd="3" destOrd="0" parTransId="{55D40A32-89AE-4523-9CDC-D1D0F06C79CE}" sibTransId="{A0D7C28F-4604-49B4-A517-DC594C890ECA}"/>
    <dgm:cxn modelId="{72B6387A-3C8F-4243-B8AB-4C7023A840FC}" srcId="{EC9ED940-FA23-41E4-A421-64F4FB15C252}" destId="{FD36B421-01CA-45AE-9372-6FFFA2FFCD7E}" srcOrd="4" destOrd="0" parTransId="{692A9C24-2BF2-4685-8396-9FE20AB84626}" sibTransId="{2B13AC92-352F-46F0-AB38-F9CC5AFCE11E}"/>
    <dgm:cxn modelId="{7712F273-701F-43EF-9AFE-69FE05A8F306}" type="presOf" srcId="{EC9ED940-FA23-41E4-A421-64F4FB15C252}" destId="{D1C4B2E2-6AEA-434C-9CD4-035903798F98}" srcOrd="0" destOrd="0" presId="urn:microsoft.com/office/officeart/2005/8/layout/cycle5"/>
    <dgm:cxn modelId="{924ACCE3-3639-4CB4-9237-8D55B616A717}" type="presParOf" srcId="{D1C4B2E2-6AEA-434C-9CD4-035903798F98}" destId="{1ABC9809-26A9-48FC-94FC-6E915538446F}" srcOrd="0" destOrd="0" presId="urn:microsoft.com/office/officeart/2005/8/layout/cycle5"/>
    <dgm:cxn modelId="{38D63F0E-8D50-4BE8-8BEE-C6BD9EB717CB}" type="presOf" srcId="{AB898148-A5C1-483D-8B1A-6619253CB6DA}" destId="{1ABC9809-26A9-48FC-94FC-6E915538446F}" srcOrd="0" destOrd="0" presId="urn:microsoft.com/office/officeart/2005/8/layout/cycle5"/>
    <dgm:cxn modelId="{75F53249-87D0-4AD7-BAC7-4BF66898E879}" type="presParOf" srcId="{D1C4B2E2-6AEA-434C-9CD4-035903798F98}" destId="{7ED262D5-C05D-47E0-B423-C9B7CFF2FB3D}" srcOrd="1" destOrd="0" presId="urn:microsoft.com/office/officeart/2005/8/layout/cycle5"/>
    <dgm:cxn modelId="{0D481F98-1DDA-442F-AFFE-FBD81B1DF448}" type="presParOf" srcId="{D1C4B2E2-6AEA-434C-9CD4-035903798F98}" destId="{651CF821-B715-4A06-ACEA-DAEE936E2414}" srcOrd="2" destOrd="0" presId="urn:microsoft.com/office/officeart/2005/8/layout/cycle5"/>
    <dgm:cxn modelId="{FB9C594F-1823-445F-9280-4303C66F7461}" type="presOf" srcId="{29A52823-4DC0-4954-9BA1-30509781F880}" destId="{651CF821-B715-4A06-ACEA-DAEE936E2414}" srcOrd="0" destOrd="0" presId="urn:microsoft.com/office/officeart/2005/8/layout/cycle5"/>
    <dgm:cxn modelId="{143D28D7-3EE6-45C2-A02B-DCD63F3152B7}" type="presParOf" srcId="{D1C4B2E2-6AEA-434C-9CD4-035903798F98}" destId="{BA534FA6-8916-45C6-A8E9-9A49A8F8BEB6}" srcOrd="3" destOrd="0" presId="urn:microsoft.com/office/officeart/2005/8/layout/cycle5"/>
    <dgm:cxn modelId="{D9DF9D8D-A764-41AF-97CF-C84BD305B906}" type="presOf" srcId="{4FDFF96C-A755-424B-AF81-624A8FBD9203}" destId="{BA534FA6-8916-45C6-A8E9-9A49A8F8BEB6}" srcOrd="0" destOrd="0" presId="urn:microsoft.com/office/officeart/2005/8/layout/cycle5"/>
    <dgm:cxn modelId="{1C475F4B-479A-4109-A675-1237B6E3361C}" type="presParOf" srcId="{D1C4B2E2-6AEA-434C-9CD4-035903798F98}" destId="{1A21FE93-C5BD-4938-8565-F5B86FB663DB}" srcOrd="4" destOrd="0" presId="urn:microsoft.com/office/officeart/2005/8/layout/cycle5"/>
    <dgm:cxn modelId="{BD680977-37E1-4F77-BDDD-D9A34D21DA2A}" type="presParOf" srcId="{D1C4B2E2-6AEA-434C-9CD4-035903798F98}" destId="{3E46F3F0-0F8B-4048-AC05-1D5CC2B96229}" srcOrd="5" destOrd="0" presId="urn:microsoft.com/office/officeart/2005/8/layout/cycle5"/>
    <dgm:cxn modelId="{577087EB-96FF-4779-8C96-4FC6B4BA01B5}" type="presOf" srcId="{BFCEBE0F-E66A-4D08-AF2F-729057181F34}" destId="{3E46F3F0-0F8B-4048-AC05-1D5CC2B96229}" srcOrd="0" destOrd="0" presId="urn:microsoft.com/office/officeart/2005/8/layout/cycle5"/>
    <dgm:cxn modelId="{3D9CBBA8-2C88-40FB-9E57-FAE20FBDB345}" type="presParOf" srcId="{D1C4B2E2-6AEA-434C-9CD4-035903798F98}" destId="{50E9B4D7-75E2-4007-9859-9075B9646315}" srcOrd="6" destOrd="0" presId="urn:microsoft.com/office/officeart/2005/8/layout/cycle5"/>
    <dgm:cxn modelId="{4B9FEC37-3C78-48EE-B1DB-B670F6AF7B56}" type="presOf" srcId="{862930FC-BA51-4858-8175-A57889ADAC37}" destId="{50E9B4D7-75E2-4007-9859-9075B9646315}" srcOrd="0" destOrd="0" presId="urn:microsoft.com/office/officeart/2005/8/layout/cycle5"/>
    <dgm:cxn modelId="{252D18A5-8A48-4807-8CC5-BCCB8C929CF8}" type="presParOf" srcId="{D1C4B2E2-6AEA-434C-9CD4-035903798F98}" destId="{EC945726-29DE-4B0B-8FBD-71E359428933}" srcOrd="7" destOrd="0" presId="urn:microsoft.com/office/officeart/2005/8/layout/cycle5"/>
    <dgm:cxn modelId="{86F197CB-5C90-41C8-A4D2-8344DCF8CDD3}" type="presParOf" srcId="{D1C4B2E2-6AEA-434C-9CD4-035903798F98}" destId="{95689FBA-1710-414B-9E7D-AA32C0A30447}" srcOrd="8" destOrd="0" presId="urn:microsoft.com/office/officeart/2005/8/layout/cycle5"/>
    <dgm:cxn modelId="{26FE8A5D-6F03-4EF8-8069-A207D23EEE03}" type="presOf" srcId="{03BEB1CD-0E3B-4764-A11C-AF3BCBCF0ED1}" destId="{95689FBA-1710-414B-9E7D-AA32C0A30447}" srcOrd="0" destOrd="0" presId="urn:microsoft.com/office/officeart/2005/8/layout/cycle5"/>
    <dgm:cxn modelId="{110B4B53-BFBD-44EA-BBFE-5D32C4505B74}" type="presParOf" srcId="{D1C4B2E2-6AEA-434C-9CD4-035903798F98}" destId="{E2E3D205-3BCE-419D-B934-CF87F6F1D44A}" srcOrd="9" destOrd="0" presId="urn:microsoft.com/office/officeart/2005/8/layout/cycle5"/>
    <dgm:cxn modelId="{F9024955-B47B-47F3-AAA0-798F384C3D39}" type="presOf" srcId="{3BF7D5B9-A69B-49D3-946D-625D3ED73CED}" destId="{E2E3D205-3BCE-419D-B934-CF87F6F1D44A}" srcOrd="0" destOrd="0" presId="urn:microsoft.com/office/officeart/2005/8/layout/cycle5"/>
    <dgm:cxn modelId="{E2211BD1-21D6-472F-BC5B-9D7E753BAE91}" type="presParOf" srcId="{D1C4B2E2-6AEA-434C-9CD4-035903798F98}" destId="{FF283358-D737-4B06-B2D6-4CDB713F44FD}" srcOrd="10" destOrd="0" presId="urn:microsoft.com/office/officeart/2005/8/layout/cycle5"/>
    <dgm:cxn modelId="{065730C8-91AB-4690-8F74-4C34B7C43C3A}" type="presParOf" srcId="{D1C4B2E2-6AEA-434C-9CD4-035903798F98}" destId="{2875D57E-EB7B-4B02-BF54-9D4853D1A4A0}" srcOrd="11" destOrd="0" presId="urn:microsoft.com/office/officeart/2005/8/layout/cycle5"/>
    <dgm:cxn modelId="{2583365D-0935-4260-B90B-A3D7408FA683}" type="presOf" srcId="{A0D7C28F-4604-49B4-A517-DC594C890ECA}" destId="{2875D57E-EB7B-4B02-BF54-9D4853D1A4A0}" srcOrd="0" destOrd="0" presId="urn:microsoft.com/office/officeart/2005/8/layout/cycle5"/>
    <dgm:cxn modelId="{0336D51E-234C-444B-897F-D7F8DB0571C2}" type="presParOf" srcId="{D1C4B2E2-6AEA-434C-9CD4-035903798F98}" destId="{CB1E873D-96AC-4A19-8F6F-7183332FB799}" srcOrd="12" destOrd="0" presId="urn:microsoft.com/office/officeart/2005/8/layout/cycle5"/>
    <dgm:cxn modelId="{9C33BD49-4F20-4DF0-8071-D25B3912AC34}" type="presOf" srcId="{FD36B421-01CA-45AE-9372-6FFFA2FFCD7E}" destId="{CB1E873D-96AC-4A19-8F6F-7183332FB799}" srcOrd="0" destOrd="0" presId="urn:microsoft.com/office/officeart/2005/8/layout/cycle5"/>
    <dgm:cxn modelId="{1BFC0084-AD88-41C6-B4B9-00789D4CCB6B}" type="presParOf" srcId="{D1C4B2E2-6AEA-434C-9CD4-035903798F98}" destId="{164D4CB7-CFC3-4BFF-A12C-1304D01280A7}" srcOrd="13" destOrd="0" presId="urn:microsoft.com/office/officeart/2005/8/layout/cycle5"/>
    <dgm:cxn modelId="{ECB7DD4E-B58A-4FAB-9045-E11A1C7C0967}" type="presParOf" srcId="{D1C4B2E2-6AEA-434C-9CD4-035903798F98}" destId="{97F616DD-0D18-4B2A-BE03-2DD058B0D335}" srcOrd="14" destOrd="0" presId="urn:microsoft.com/office/officeart/2005/8/layout/cycle5"/>
    <dgm:cxn modelId="{C1476F84-3621-4F9F-B0C1-9BB198EC4C92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04ECE4FB-77B4-4066-98F8-00705D72BCE0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noFill/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04ECE4FB-77B4-4066-98F8-00705D72BCE0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648F2DE9-05CB-43EF-B8D3-27A60C4AC4FC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648F2DE9-05CB-43EF-B8D3-27A60C4AC4F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960429B2-5078-42C8-9821-2078DC7E762E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960429B2-5078-42C8-9821-2078DC7E762E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3FF45743-DB98-42E9-B9C9-5978FA80BB65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3FF45743-DB98-42E9-B9C9-5978FA80BB65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44345BFD-F795-41FA-8C37-0B2F3BA1312D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44345BFD-F795-41FA-8C37-0B2F3BA1312D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04ECE4FB-77B4-4066-98F8-00705D72BCE0}" srcId="{EC9ED940-FA23-41E4-A421-64F4FB15C252}" destId="{AB898148-A5C1-483D-8B1A-6619253CB6DA}" srcOrd="0" destOrd="0" parTransId="{8D6B4B7F-5933-4B03-A9E6-68FA9D1A7C55}" sibTransId="{29A52823-4DC0-4954-9BA1-30509781F880}"/>
    <dgm:cxn modelId="{648F2DE9-05CB-43EF-B8D3-27A60C4AC4FC}" srcId="{EC9ED940-FA23-41E4-A421-64F4FB15C252}" destId="{4FDFF96C-A755-424B-AF81-624A8FBD9203}" srcOrd="1" destOrd="0" parTransId="{51002ACA-CCCD-4FF2-8B6B-2C2D5DE1B840}" sibTransId="{BFCEBE0F-E66A-4D08-AF2F-729057181F34}"/>
    <dgm:cxn modelId="{960429B2-5078-42C8-9821-2078DC7E762E}" srcId="{EC9ED940-FA23-41E4-A421-64F4FB15C252}" destId="{862930FC-BA51-4858-8175-A57889ADAC37}" srcOrd="2" destOrd="0" parTransId="{3BDFC762-B5FA-4C11-95D8-087A30354F9C}" sibTransId="{03BEB1CD-0E3B-4764-A11C-AF3BCBCF0ED1}"/>
    <dgm:cxn modelId="{3FF45743-DB98-42E9-B9C9-5978FA80BB65}" srcId="{EC9ED940-FA23-41E4-A421-64F4FB15C252}" destId="{3BF7D5B9-A69B-49D3-946D-625D3ED73CED}" srcOrd="3" destOrd="0" parTransId="{55D40A32-89AE-4523-9CDC-D1D0F06C79CE}" sibTransId="{A0D7C28F-4604-49B4-A517-DC594C890ECA}"/>
    <dgm:cxn modelId="{44345BFD-F795-41FA-8C37-0B2F3BA1312D}" srcId="{EC9ED940-FA23-41E4-A421-64F4FB15C252}" destId="{FD36B421-01CA-45AE-9372-6FFFA2FFCD7E}" srcOrd="4" destOrd="0" parTransId="{692A9C24-2BF2-4685-8396-9FE20AB84626}" sibTransId="{2B13AC92-352F-46F0-AB38-F9CC5AFCE11E}"/>
    <dgm:cxn modelId="{7A4AABFA-E57E-408D-9C86-974539BF79D8}" type="presOf" srcId="{EC9ED940-FA23-41E4-A421-64F4FB15C252}" destId="{D1C4B2E2-6AEA-434C-9CD4-035903798F98}" srcOrd="0" destOrd="0" presId="urn:microsoft.com/office/officeart/2005/8/layout/cycle5"/>
    <dgm:cxn modelId="{1D224C1C-099A-4554-92D7-1AD07184C4CD}" type="presParOf" srcId="{D1C4B2E2-6AEA-434C-9CD4-035903798F98}" destId="{1ABC9809-26A9-48FC-94FC-6E915538446F}" srcOrd="0" destOrd="0" presId="urn:microsoft.com/office/officeart/2005/8/layout/cycle5"/>
    <dgm:cxn modelId="{B6026D59-5A2F-445C-A83B-F758B02F853A}" type="presOf" srcId="{AB898148-A5C1-483D-8B1A-6619253CB6DA}" destId="{1ABC9809-26A9-48FC-94FC-6E915538446F}" srcOrd="0" destOrd="0" presId="urn:microsoft.com/office/officeart/2005/8/layout/cycle5"/>
    <dgm:cxn modelId="{76F8EDA8-55AE-4B97-99D5-3082A08520B9}" type="presParOf" srcId="{D1C4B2E2-6AEA-434C-9CD4-035903798F98}" destId="{7ED262D5-C05D-47E0-B423-C9B7CFF2FB3D}" srcOrd="1" destOrd="0" presId="urn:microsoft.com/office/officeart/2005/8/layout/cycle5"/>
    <dgm:cxn modelId="{71CE45EB-DEE8-4AA3-A769-1EA006B53347}" type="presParOf" srcId="{D1C4B2E2-6AEA-434C-9CD4-035903798F98}" destId="{651CF821-B715-4A06-ACEA-DAEE936E2414}" srcOrd="2" destOrd="0" presId="urn:microsoft.com/office/officeart/2005/8/layout/cycle5"/>
    <dgm:cxn modelId="{20C33299-9F1A-47B5-9D10-29ACFEF394F4}" type="presOf" srcId="{29A52823-4DC0-4954-9BA1-30509781F880}" destId="{651CF821-B715-4A06-ACEA-DAEE936E2414}" srcOrd="0" destOrd="0" presId="urn:microsoft.com/office/officeart/2005/8/layout/cycle5"/>
    <dgm:cxn modelId="{9FC02FBD-9B1D-463B-8B44-CF58BCD687DF}" type="presParOf" srcId="{D1C4B2E2-6AEA-434C-9CD4-035903798F98}" destId="{BA534FA6-8916-45C6-A8E9-9A49A8F8BEB6}" srcOrd="3" destOrd="0" presId="urn:microsoft.com/office/officeart/2005/8/layout/cycle5"/>
    <dgm:cxn modelId="{BACBB7E1-F13F-44BD-9AB3-3CFB028D77F6}" type="presOf" srcId="{4FDFF96C-A755-424B-AF81-624A8FBD9203}" destId="{BA534FA6-8916-45C6-A8E9-9A49A8F8BEB6}" srcOrd="0" destOrd="0" presId="urn:microsoft.com/office/officeart/2005/8/layout/cycle5"/>
    <dgm:cxn modelId="{9C1B80C1-A81B-4FF2-803E-7A7EC6513DC1}" type="presParOf" srcId="{D1C4B2E2-6AEA-434C-9CD4-035903798F98}" destId="{1A21FE93-C5BD-4938-8565-F5B86FB663DB}" srcOrd="4" destOrd="0" presId="urn:microsoft.com/office/officeart/2005/8/layout/cycle5"/>
    <dgm:cxn modelId="{E085BC67-8374-4452-B4AF-98F12153358C}" type="presParOf" srcId="{D1C4B2E2-6AEA-434C-9CD4-035903798F98}" destId="{3E46F3F0-0F8B-4048-AC05-1D5CC2B96229}" srcOrd="5" destOrd="0" presId="urn:microsoft.com/office/officeart/2005/8/layout/cycle5"/>
    <dgm:cxn modelId="{1E816F0D-B45F-4063-9A2B-1ECDD4B40F61}" type="presOf" srcId="{BFCEBE0F-E66A-4D08-AF2F-729057181F34}" destId="{3E46F3F0-0F8B-4048-AC05-1D5CC2B96229}" srcOrd="0" destOrd="0" presId="urn:microsoft.com/office/officeart/2005/8/layout/cycle5"/>
    <dgm:cxn modelId="{A3867A37-2D13-4F56-8680-4F5D56C00523}" type="presParOf" srcId="{D1C4B2E2-6AEA-434C-9CD4-035903798F98}" destId="{50E9B4D7-75E2-4007-9859-9075B9646315}" srcOrd="6" destOrd="0" presId="urn:microsoft.com/office/officeart/2005/8/layout/cycle5"/>
    <dgm:cxn modelId="{F8D59FC6-458D-48A0-B5BB-B8AAB189734F}" type="presOf" srcId="{862930FC-BA51-4858-8175-A57889ADAC37}" destId="{50E9B4D7-75E2-4007-9859-9075B9646315}" srcOrd="0" destOrd="0" presId="urn:microsoft.com/office/officeart/2005/8/layout/cycle5"/>
    <dgm:cxn modelId="{AFCA2CDD-712E-44E7-94BE-908C300F162D}" type="presParOf" srcId="{D1C4B2E2-6AEA-434C-9CD4-035903798F98}" destId="{EC945726-29DE-4B0B-8FBD-71E359428933}" srcOrd="7" destOrd="0" presId="urn:microsoft.com/office/officeart/2005/8/layout/cycle5"/>
    <dgm:cxn modelId="{357D3E45-98F7-4AC0-8E6C-1393744CFB31}" type="presParOf" srcId="{D1C4B2E2-6AEA-434C-9CD4-035903798F98}" destId="{95689FBA-1710-414B-9E7D-AA32C0A30447}" srcOrd="8" destOrd="0" presId="urn:microsoft.com/office/officeart/2005/8/layout/cycle5"/>
    <dgm:cxn modelId="{07F436AC-AECF-4A49-9939-AA46E3F2E31E}" type="presOf" srcId="{03BEB1CD-0E3B-4764-A11C-AF3BCBCF0ED1}" destId="{95689FBA-1710-414B-9E7D-AA32C0A30447}" srcOrd="0" destOrd="0" presId="urn:microsoft.com/office/officeart/2005/8/layout/cycle5"/>
    <dgm:cxn modelId="{CC80D9B5-56E8-45EF-9E00-886BE3B4878A}" type="presParOf" srcId="{D1C4B2E2-6AEA-434C-9CD4-035903798F98}" destId="{E2E3D205-3BCE-419D-B934-CF87F6F1D44A}" srcOrd="9" destOrd="0" presId="urn:microsoft.com/office/officeart/2005/8/layout/cycle5"/>
    <dgm:cxn modelId="{1E24CAF1-9370-43AF-8AE1-5EB19C477569}" type="presOf" srcId="{3BF7D5B9-A69B-49D3-946D-625D3ED73CED}" destId="{E2E3D205-3BCE-419D-B934-CF87F6F1D44A}" srcOrd="0" destOrd="0" presId="urn:microsoft.com/office/officeart/2005/8/layout/cycle5"/>
    <dgm:cxn modelId="{A5175FAB-A1E0-4F95-ABCE-7C9356B4680C}" type="presParOf" srcId="{D1C4B2E2-6AEA-434C-9CD4-035903798F98}" destId="{FF283358-D737-4B06-B2D6-4CDB713F44FD}" srcOrd="10" destOrd="0" presId="urn:microsoft.com/office/officeart/2005/8/layout/cycle5"/>
    <dgm:cxn modelId="{CAC589E7-E9A9-4248-8E4C-5D75C9710650}" type="presParOf" srcId="{D1C4B2E2-6AEA-434C-9CD4-035903798F98}" destId="{2875D57E-EB7B-4B02-BF54-9D4853D1A4A0}" srcOrd="11" destOrd="0" presId="urn:microsoft.com/office/officeart/2005/8/layout/cycle5"/>
    <dgm:cxn modelId="{A8374F2D-4D11-4F83-B74F-260AD6EDE051}" type="presOf" srcId="{A0D7C28F-4604-49B4-A517-DC594C890ECA}" destId="{2875D57E-EB7B-4B02-BF54-9D4853D1A4A0}" srcOrd="0" destOrd="0" presId="urn:microsoft.com/office/officeart/2005/8/layout/cycle5"/>
    <dgm:cxn modelId="{4AC674AB-F080-4CB7-85D4-8AE4AA9B8965}" type="presParOf" srcId="{D1C4B2E2-6AEA-434C-9CD4-035903798F98}" destId="{CB1E873D-96AC-4A19-8F6F-7183332FB799}" srcOrd="12" destOrd="0" presId="urn:microsoft.com/office/officeart/2005/8/layout/cycle5"/>
    <dgm:cxn modelId="{F6FF57D7-D03B-48B1-B7C4-D5AAAB614C15}" type="presOf" srcId="{FD36B421-01CA-45AE-9372-6FFFA2FFCD7E}" destId="{CB1E873D-96AC-4A19-8F6F-7183332FB799}" srcOrd="0" destOrd="0" presId="urn:microsoft.com/office/officeart/2005/8/layout/cycle5"/>
    <dgm:cxn modelId="{449984E9-B0A1-4469-9AB2-B2C53E52C97C}" type="presParOf" srcId="{D1C4B2E2-6AEA-434C-9CD4-035903798F98}" destId="{164D4CB7-CFC3-4BFF-A12C-1304D01280A7}" srcOrd="13" destOrd="0" presId="urn:microsoft.com/office/officeart/2005/8/layout/cycle5"/>
    <dgm:cxn modelId="{D8D02131-C1EF-4BE1-8472-0DCCA6A050CE}" type="presParOf" srcId="{D1C4B2E2-6AEA-434C-9CD4-035903798F98}" destId="{97F616DD-0D18-4B2A-BE03-2DD058B0D335}" srcOrd="14" destOrd="0" presId="urn:microsoft.com/office/officeart/2005/8/layout/cycle5"/>
    <dgm:cxn modelId="{853CA090-089D-42DC-9A9E-9CB1059BA19C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50790E81-4252-421C-B91F-83E87E1BC560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solidFill>
          <a:schemeClr val="accent2">
            <a:lumMod val="20000"/>
            <a:lumOff val="80000"/>
          </a:schemeClr>
        </a:solidFill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50790E81-4252-421C-B91F-83E87E1BC560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820891B4-FDC1-4670-A19D-1F90E8EF82AE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820891B4-FDC1-4670-A19D-1F90E8EF82AE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C150AA4B-8C9A-4482-B56A-6782D39F676C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C150AA4B-8C9A-4482-B56A-6782D39F676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87FDFAAE-1C9F-4979-8358-25C9399592F4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87FDFAAE-1C9F-4979-8358-25C9399592F4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DDEB74EC-FE5F-40D5-9E10-6FA85CD69E95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DDEB74EC-FE5F-40D5-9E10-6FA85CD69E95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50790E81-4252-421C-B91F-83E87E1BC560}" srcId="{EC9ED940-FA23-41E4-A421-64F4FB15C252}" destId="{AB898148-A5C1-483D-8B1A-6619253CB6DA}" srcOrd="0" destOrd="0" parTransId="{8D6B4B7F-5933-4B03-A9E6-68FA9D1A7C55}" sibTransId="{29A52823-4DC0-4954-9BA1-30509781F880}"/>
    <dgm:cxn modelId="{820891B4-FDC1-4670-A19D-1F90E8EF82AE}" srcId="{EC9ED940-FA23-41E4-A421-64F4FB15C252}" destId="{4FDFF96C-A755-424B-AF81-624A8FBD9203}" srcOrd="1" destOrd="0" parTransId="{51002ACA-CCCD-4FF2-8B6B-2C2D5DE1B840}" sibTransId="{BFCEBE0F-E66A-4D08-AF2F-729057181F34}"/>
    <dgm:cxn modelId="{C150AA4B-8C9A-4482-B56A-6782D39F676C}" srcId="{EC9ED940-FA23-41E4-A421-64F4FB15C252}" destId="{862930FC-BA51-4858-8175-A57889ADAC37}" srcOrd="2" destOrd="0" parTransId="{3BDFC762-B5FA-4C11-95D8-087A30354F9C}" sibTransId="{03BEB1CD-0E3B-4764-A11C-AF3BCBCF0ED1}"/>
    <dgm:cxn modelId="{87FDFAAE-1C9F-4979-8358-25C9399592F4}" srcId="{EC9ED940-FA23-41E4-A421-64F4FB15C252}" destId="{3BF7D5B9-A69B-49D3-946D-625D3ED73CED}" srcOrd="3" destOrd="0" parTransId="{55D40A32-89AE-4523-9CDC-D1D0F06C79CE}" sibTransId="{A0D7C28F-4604-49B4-A517-DC594C890ECA}"/>
    <dgm:cxn modelId="{DDEB74EC-FE5F-40D5-9E10-6FA85CD69E95}" srcId="{EC9ED940-FA23-41E4-A421-64F4FB15C252}" destId="{FD36B421-01CA-45AE-9372-6FFFA2FFCD7E}" srcOrd="4" destOrd="0" parTransId="{692A9C24-2BF2-4685-8396-9FE20AB84626}" sibTransId="{2B13AC92-352F-46F0-AB38-F9CC5AFCE11E}"/>
    <dgm:cxn modelId="{E9D3B1A8-C1B3-4D91-95B8-1B58C1EB807A}" type="presOf" srcId="{EC9ED940-FA23-41E4-A421-64F4FB15C252}" destId="{D1C4B2E2-6AEA-434C-9CD4-035903798F98}" srcOrd="0" destOrd="0" presId="urn:microsoft.com/office/officeart/2005/8/layout/cycle5"/>
    <dgm:cxn modelId="{9519CEA2-674D-4853-86E2-258098896B88}" type="presParOf" srcId="{D1C4B2E2-6AEA-434C-9CD4-035903798F98}" destId="{1ABC9809-26A9-48FC-94FC-6E915538446F}" srcOrd="0" destOrd="0" presId="urn:microsoft.com/office/officeart/2005/8/layout/cycle5"/>
    <dgm:cxn modelId="{103186BF-E529-44CB-80E3-0963AFDE284F}" type="presOf" srcId="{AB898148-A5C1-483D-8B1A-6619253CB6DA}" destId="{1ABC9809-26A9-48FC-94FC-6E915538446F}" srcOrd="0" destOrd="0" presId="urn:microsoft.com/office/officeart/2005/8/layout/cycle5"/>
    <dgm:cxn modelId="{8F5D1AB2-054A-4C79-A1F4-2FC51F3D5C60}" type="presParOf" srcId="{D1C4B2E2-6AEA-434C-9CD4-035903798F98}" destId="{7ED262D5-C05D-47E0-B423-C9B7CFF2FB3D}" srcOrd="1" destOrd="0" presId="urn:microsoft.com/office/officeart/2005/8/layout/cycle5"/>
    <dgm:cxn modelId="{62A033BD-F030-4AB5-B08C-28FC64D5530C}" type="presParOf" srcId="{D1C4B2E2-6AEA-434C-9CD4-035903798F98}" destId="{651CF821-B715-4A06-ACEA-DAEE936E2414}" srcOrd="2" destOrd="0" presId="urn:microsoft.com/office/officeart/2005/8/layout/cycle5"/>
    <dgm:cxn modelId="{AA012788-91EA-45D0-8965-5E970A6A3EB2}" type="presOf" srcId="{29A52823-4DC0-4954-9BA1-30509781F880}" destId="{651CF821-B715-4A06-ACEA-DAEE936E2414}" srcOrd="0" destOrd="0" presId="urn:microsoft.com/office/officeart/2005/8/layout/cycle5"/>
    <dgm:cxn modelId="{69083599-11C5-4699-B861-06D317246236}" type="presParOf" srcId="{D1C4B2E2-6AEA-434C-9CD4-035903798F98}" destId="{BA534FA6-8916-45C6-A8E9-9A49A8F8BEB6}" srcOrd="3" destOrd="0" presId="urn:microsoft.com/office/officeart/2005/8/layout/cycle5"/>
    <dgm:cxn modelId="{DF3BE4E7-151C-4DBC-9D5D-299410FC207A}" type="presOf" srcId="{4FDFF96C-A755-424B-AF81-624A8FBD9203}" destId="{BA534FA6-8916-45C6-A8E9-9A49A8F8BEB6}" srcOrd="0" destOrd="0" presId="urn:microsoft.com/office/officeart/2005/8/layout/cycle5"/>
    <dgm:cxn modelId="{8F7E49D8-9268-4FFE-B086-D1A14CBA52A6}" type="presParOf" srcId="{D1C4B2E2-6AEA-434C-9CD4-035903798F98}" destId="{1A21FE93-C5BD-4938-8565-F5B86FB663DB}" srcOrd="4" destOrd="0" presId="urn:microsoft.com/office/officeart/2005/8/layout/cycle5"/>
    <dgm:cxn modelId="{4975F04A-3D79-4BC4-8697-E6B4A0CC6816}" type="presParOf" srcId="{D1C4B2E2-6AEA-434C-9CD4-035903798F98}" destId="{3E46F3F0-0F8B-4048-AC05-1D5CC2B96229}" srcOrd="5" destOrd="0" presId="urn:microsoft.com/office/officeart/2005/8/layout/cycle5"/>
    <dgm:cxn modelId="{B8E376A2-B8C8-445F-85E3-3AA4EC69EFFE}" type="presOf" srcId="{BFCEBE0F-E66A-4D08-AF2F-729057181F34}" destId="{3E46F3F0-0F8B-4048-AC05-1D5CC2B96229}" srcOrd="0" destOrd="0" presId="urn:microsoft.com/office/officeart/2005/8/layout/cycle5"/>
    <dgm:cxn modelId="{17280224-F1C7-4B1A-A645-D5BF6220CE7D}" type="presParOf" srcId="{D1C4B2E2-6AEA-434C-9CD4-035903798F98}" destId="{50E9B4D7-75E2-4007-9859-9075B9646315}" srcOrd="6" destOrd="0" presId="urn:microsoft.com/office/officeart/2005/8/layout/cycle5"/>
    <dgm:cxn modelId="{EA156BC6-57B3-48C9-BAA0-8C7950C4B848}" type="presOf" srcId="{862930FC-BA51-4858-8175-A57889ADAC37}" destId="{50E9B4D7-75E2-4007-9859-9075B9646315}" srcOrd="0" destOrd="0" presId="urn:microsoft.com/office/officeart/2005/8/layout/cycle5"/>
    <dgm:cxn modelId="{7171EB16-BFAD-4DDA-A9F2-3F15DC19611C}" type="presParOf" srcId="{D1C4B2E2-6AEA-434C-9CD4-035903798F98}" destId="{EC945726-29DE-4B0B-8FBD-71E359428933}" srcOrd="7" destOrd="0" presId="urn:microsoft.com/office/officeart/2005/8/layout/cycle5"/>
    <dgm:cxn modelId="{F0345E62-E792-4BC7-A553-74216819CC8E}" type="presParOf" srcId="{D1C4B2E2-6AEA-434C-9CD4-035903798F98}" destId="{95689FBA-1710-414B-9E7D-AA32C0A30447}" srcOrd="8" destOrd="0" presId="urn:microsoft.com/office/officeart/2005/8/layout/cycle5"/>
    <dgm:cxn modelId="{E7A439EA-3B9D-41F9-89C5-A0828123CFA1}" type="presOf" srcId="{03BEB1CD-0E3B-4764-A11C-AF3BCBCF0ED1}" destId="{95689FBA-1710-414B-9E7D-AA32C0A30447}" srcOrd="0" destOrd="0" presId="urn:microsoft.com/office/officeart/2005/8/layout/cycle5"/>
    <dgm:cxn modelId="{D18F5D42-21EA-44DB-A74C-87C14D21069E}" type="presParOf" srcId="{D1C4B2E2-6AEA-434C-9CD4-035903798F98}" destId="{E2E3D205-3BCE-419D-B934-CF87F6F1D44A}" srcOrd="9" destOrd="0" presId="urn:microsoft.com/office/officeart/2005/8/layout/cycle5"/>
    <dgm:cxn modelId="{C77A6CE2-F39E-46CE-A2A4-FB90CDCB0BD0}" type="presOf" srcId="{3BF7D5B9-A69B-49D3-946D-625D3ED73CED}" destId="{E2E3D205-3BCE-419D-B934-CF87F6F1D44A}" srcOrd="0" destOrd="0" presId="urn:microsoft.com/office/officeart/2005/8/layout/cycle5"/>
    <dgm:cxn modelId="{4E1AED32-213B-4AB4-9506-2BF91D330D53}" type="presParOf" srcId="{D1C4B2E2-6AEA-434C-9CD4-035903798F98}" destId="{FF283358-D737-4B06-B2D6-4CDB713F44FD}" srcOrd="10" destOrd="0" presId="urn:microsoft.com/office/officeart/2005/8/layout/cycle5"/>
    <dgm:cxn modelId="{8D28F939-DFB7-4D70-BB81-B4C15094313B}" type="presParOf" srcId="{D1C4B2E2-6AEA-434C-9CD4-035903798F98}" destId="{2875D57E-EB7B-4B02-BF54-9D4853D1A4A0}" srcOrd="11" destOrd="0" presId="urn:microsoft.com/office/officeart/2005/8/layout/cycle5"/>
    <dgm:cxn modelId="{CCA6A01F-7932-4A2F-A14C-76E27E429FF7}" type="presOf" srcId="{A0D7C28F-4604-49B4-A517-DC594C890ECA}" destId="{2875D57E-EB7B-4B02-BF54-9D4853D1A4A0}" srcOrd="0" destOrd="0" presId="urn:microsoft.com/office/officeart/2005/8/layout/cycle5"/>
    <dgm:cxn modelId="{6A3C673B-89EC-4516-8B37-6C6E335A07BE}" type="presParOf" srcId="{D1C4B2E2-6AEA-434C-9CD4-035903798F98}" destId="{CB1E873D-96AC-4A19-8F6F-7183332FB799}" srcOrd="12" destOrd="0" presId="urn:microsoft.com/office/officeart/2005/8/layout/cycle5"/>
    <dgm:cxn modelId="{E1F7A06E-0D42-41AC-AB95-5B25CED0CFE9}" type="presOf" srcId="{FD36B421-01CA-45AE-9372-6FFFA2FFCD7E}" destId="{CB1E873D-96AC-4A19-8F6F-7183332FB799}" srcOrd="0" destOrd="0" presId="urn:microsoft.com/office/officeart/2005/8/layout/cycle5"/>
    <dgm:cxn modelId="{40DB9A16-382D-4285-B3D0-CD87CC9AA40C}" type="presParOf" srcId="{D1C4B2E2-6AEA-434C-9CD4-035903798F98}" destId="{164D4CB7-CFC3-4BFF-A12C-1304D01280A7}" srcOrd="13" destOrd="0" presId="urn:microsoft.com/office/officeart/2005/8/layout/cycle5"/>
    <dgm:cxn modelId="{E665CF0A-779C-44B7-B74D-6C5FC080011E}" type="presParOf" srcId="{D1C4B2E2-6AEA-434C-9CD4-035903798F98}" destId="{97F616DD-0D18-4B2A-BE03-2DD058B0D335}" srcOrd="14" destOrd="0" presId="urn:microsoft.com/office/officeart/2005/8/layout/cycle5"/>
    <dgm:cxn modelId="{2D7C904E-4B9C-44C1-B320-3D137F9D40C0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078D4BEA-D116-4177-9B6A-A59151FFD01C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solidFill>
          <a:schemeClr val="accent2">
            <a:lumMod val="20000"/>
            <a:lumOff val="80000"/>
          </a:schemeClr>
        </a:solidFill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078D4BEA-D116-4177-9B6A-A59151FFD01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5F6BBB35-3DCD-4595-9E6F-4FF3DB4DB55F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5F6BBB35-3DCD-4595-9E6F-4FF3DB4DB55F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ECC46D45-B41C-4D26-8378-E7D9747A5544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ECC46D45-B41C-4D26-8378-E7D9747A5544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8189BC43-103C-4BD1-A0E0-23CC5C9D21BA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8189BC43-103C-4BD1-A0E0-23CC5C9D21BA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BC147C09-50AB-4F67-80AE-B32E3DF80369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BC147C09-50AB-4F67-80AE-B32E3DF80369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078D4BEA-D116-4177-9B6A-A59151FFD01C}" srcId="{EC9ED940-FA23-41E4-A421-64F4FB15C252}" destId="{AB898148-A5C1-483D-8B1A-6619253CB6DA}" srcOrd="0" destOrd="0" parTransId="{8D6B4B7F-5933-4B03-A9E6-68FA9D1A7C55}" sibTransId="{29A52823-4DC0-4954-9BA1-30509781F880}"/>
    <dgm:cxn modelId="{5F6BBB35-3DCD-4595-9E6F-4FF3DB4DB55F}" srcId="{EC9ED940-FA23-41E4-A421-64F4FB15C252}" destId="{4FDFF96C-A755-424B-AF81-624A8FBD9203}" srcOrd="1" destOrd="0" parTransId="{51002ACA-CCCD-4FF2-8B6B-2C2D5DE1B840}" sibTransId="{BFCEBE0F-E66A-4D08-AF2F-729057181F34}"/>
    <dgm:cxn modelId="{ECC46D45-B41C-4D26-8378-E7D9747A5544}" srcId="{EC9ED940-FA23-41E4-A421-64F4FB15C252}" destId="{862930FC-BA51-4858-8175-A57889ADAC37}" srcOrd="2" destOrd="0" parTransId="{3BDFC762-B5FA-4C11-95D8-087A30354F9C}" sibTransId="{03BEB1CD-0E3B-4764-A11C-AF3BCBCF0ED1}"/>
    <dgm:cxn modelId="{8189BC43-103C-4BD1-A0E0-23CC5C9D21BA}" srcId="{EC9ED940-FA23-41E4-A421-64F4FB15C252}" destId="{3BF7D5B9-A69B-49D3-946D-625D3ED73CED}" srcOrd="3" destOrd="0" parTransId="{55D40A32-89AE-4523-9CDC-D1D0F06C79CE}" sibTransId="{A0D7C28F-4604-49B4-A517-DC594C890ECA}"/>
    <dgm:cxn modelId="{BC147C09-50AB-4F67-80AE-B32E3DF80369}" srcId="{EC9ED940-FA23-41E4-A421-64F4FB15C252}" destId="{FD36B421-01CA-45AE-9372-6FFFA2FFCD7E}" srcOrd="4" destOrd="0" parTransId="{692A9C24-2BF2-4685-8396-9FE20AB84626}" sibTransId="{2B13AC92-352F-46F0-AB38-F9CC5AFCE11E}"/>
    <dgm:cxn modelId="{FE5AE60F-BD0D-4995-AD4C-55A6D4083C36}" type="presOf" srcId="{EC9ED940-FA23-41E4-A421-64F4FB15C252}" destId="{D1C4B2E2-6AEA-434C-9CD4-035903798F98}" srcOrd="0" destOrd="0" presId="urn:microsoft.com/office/officeart/2005/8/layout/cycle5"/>
    <dgm:cxn modelId="{D4901404-EF19-4A53-B0E1-71F7AA5AC988}" type="presParOf" srcId="{D1C4B2E2-6AEA-434C-9CD4-035903798F98}" destId="{1ABC9809-26A9-48FC-94FC-6E915538446F}" srcOrd="0" destOrd="0" presId="urn:microsoft.com/office/officeart/2005/8/layout/cycle5"/>
    <dgm:cxn modelId="{60424826-10D2-42C7-9C38-43BAFB2E27A1}" type="presOf" srcId="{AB898148-A5C1-483D-8B1A-6619253CB6DA}" destId="{1ABC9809-26A9-48FC-94FC-6E915538446F}" srcOrd="0" destOrd="0" presId="urn:microsoft.com/office/officeart/2005/8/layout/cycle5"/>
    <dgm:cxn modelId="{8E970F67-DEB6-4A41-8892-57BE4F4A99CB}" type="presParOf" srcId="{D1C4B2E2-6AEA-434C-9CD4-035903798F98}" destId="{7ED262D5-C05D-47E0-B423-C9B7CFF2FB3D}" srcOrd="1" destOrd="0" presId="urn:microsoft.com/office/officeart/2005/8/layout/cycle5"/>
    <dgm:cxn modelId="{A59082BD-73CB-49C1-953D-49EC18992400}" type="presParOf" srcId="{D1C4B2E2-6AEA-434C-9CD4-035903798F98}" destId="{651CF821-B715-4A06-ACEA-DAEE936E2414}" srcOrd="2" destOrd="0" presId="urn:microsoft.com/office/officeart/2005/8/layout/cycle5"/>
    <dgm:cxn modelId="{765FCF33-0D9A-4E20-B5C0-75F77EDFB3E0}" type="presOf" srcId="{29A52823-4DC0-4954-9BA1-30509781F880}" destId="{651CF821-B715-4A06-ACEA-DAEE936E2414}" srcOrd="0" destOrd="0" presId="urn:microsoft.com/office/officeart/2005/8/layout/cycle5"/>
    <dgm:cxn modelId="{67B67CBD-BEFC-41AC-BE4A-CF401FA45D26}" type="presParOf" srcId="{D1C4B2E2-6AEA-434C-9CD4-035903798F98}" destId="{BA534FA6-8916-45C6-A8E9-9A49A8F8BEB6}" srcOrd="3" destOrd="0" presId="urn:microsoft.com/office/officeart/2005/8/layout/cycle5"/>
    <dgm:cxn modelId="{45E05A61-D020-4053-8F35-14F4C0544F04}" type="presOf" srcId="{4FDFF96C-A755-424B-AF81-624A8FBD9203}" destId="{BA534FA6-8916-45C6-A8E9-9A49A8F8BEB6}" srcOrd="0" destOrd="0" presId="urn:microsoft.com/office/officeart/2005/8/layout/cycle5"/>
    <dgm:cxn modelId="{D6FCB073-631E-4AF2-9408-38746EEC06EF}" type="presParOf" srcId="{D1C4B2E2-6AEA-434C-9CD4-035903798F98}" destId="{1A21FE93-C5BD-4938-8565-F5B86FB663DB}" srcOrd="4" destOrd="0" presId="urn:microsoft.com/office/officeart/2005/8/layout/cycle5"/>
    <dgm:cxn modelId="{8E428FCC-A6AC-420C-BB05-7FBC75722F50}" type="presParOf" srcId="{D1C4B2E2-6AEA-434C-9CD4-035903798F98}" destId="{3E46F3F0-0F8B-4048-AC05-1D5CC2B96229}" srcOrd="5" destOrd="0" presId="urn:microsoft.com/office/officeart/2005/8/layout/cycle5"/>
    <dgm:cxn modelId="{A23F0F2B-31EB-4D2F-8BFD-0B267CD2E1BF}" type="presOf" srcId="{BFCEBE0F-E66A-4D08-AF2F-729057181F34}" destId="{3E46F3F0-0F8B-4048-AC05-1D5CC2B96229}" srcOrd="0" destOrd="0" presId="urn:microsoft.com/office/officeart/2005/8/layout/cycle5"/>
    <dgm:cxn modelId="{0918CB41-BF9E-4342-9230-38BEE51C730B}" type="presParOf" srcId="{D1C4B2E2-6AEA-434C-9CD4-035903798F98}" destId="{50E9B4D7-75E2-4007-9859-9075B9646315}" srcOrd="6" destOrd="0" presId="urn:microsoft.com/office/officeart/2005/8/layout/cycle5"/>
    <dgm:cxn modelId="{6FD806BE-682B-4982-A84D-00C0CDF23CCC}" type="presOf" srcId="{862930FC-BA51-4858-8175-A57889ADAC37}" destId="{50E9B4D7-75E2-4007-9859-9075B9646315}" srcOrd="0" destOrd="0" presId="urn:microsoft.com/office/officeart/2005/8/layout/cycle5"/>
    <dgm:cxn modelId="{42C2B7DE-567D-470D-A13B-9FAB336A86F4}" type="presParOf" srcId="{D1C4B2E2-6AEA-434C-9CD4-035903798F98}" destId="{EC945726-29DE-4B0B-8FBD-71E359428933}" srcOrd="7" destOrd="0" presId="urn:microsoft.com/office/officeart/2005/8/layout/cycle5"/>
    <dgm:cxn modelId="{A6216498-18C3-4924-8FEA-BC33B484FBDA}" type="presParOf" srcId="{D1C4B2E2-6AEA-434C-9CD4-035903798F98}" destId="{95689FBA-1710-414B-9E7D-AA32C0A30447}" srcOrd="8" destOrd="0" presId="urn:microsoft.com/office/officeart/2005/8/layout/cycle5"/>
    <dgm:cxn modelId="{3DA65821-9346-490C-BFC6-799A20947870}" type="presOf" srcId="{03BEB1CD-0E3B-4764-A11C-AF3BCBCF0ED1}" destId="{95689FBA-1710-414B-9E7D-AA32C0A30447}" srcOrd="0" destOrd="0" presId="urn:microsoft.com/office/officeart/2005/8/layout/cycle5"/>
    <dgm:cxn modelId="{4522A367-9D30-4A2B-A693-7521243DB22F}" type="presParOf" srcId="{D1C4B2E2-6AEA-434C-9CD4-035903798F98}" destId="{E2E3D205-3BCE-419D-B934-CF87F6F1D44A}" srcOrd="9" destOrd="0" presId="urn:microsoft.com/office/officeart/2005/8/layout/cycle5"/>
    <dgm:cxn modelId="{BCD52C34-EF93-443F-9FCE-2A609005BC11}" type="presOf" srcId="{3BF7D5B9-A69B-49D3-946D-625D3ED73CED}" destId="{E2E3D205-3BCE-419D-B934-CF87F6F1D44A}" srcOrd="0" destOrd="0" presId="urn:microsoft.com/office/officeart/2005/8/layout/cycle5"/>
    <dgm:cxn modelId="{BE4BA7A3-24A0-4EAB-81A1-D2FB9676413F}" type="presParOf" srcId="{D1C4B2E2-6AEA-434C-9CD4-035903798F98}" destId="{FF283358-D737-4B06-B2D6-4CDB713F44FD}" srcOrd="10" destOrd="0" presId="urn:microsoft.com/office/officeart/2005/8/layout/cycle5"/>
    <dgm:cxn modelId="{23D76424-400F-4ADA-B2CF-D5F51248DD52}" type="presParOf" srcId="{D1C4B2E2-6AEA-434C-9CD4-035903798F98}" destId="{2875D57E-EB7B-4B02-BF54-9D4853D1A4A0}" srcOrd="11" destOrd="0" presId="urn:microsoft.com/office/officeart/2005/8/layout/cycle5"/>
    <dgm:cxn modelId="{FE655C13-F77E-4417-B2C7-349DA2C53543}" type="presOf" srcId="{A0D7C28F-4604-49B4-A517-DC594C890ECA}" destId="{2875D57E-EB7B-4B02-BF54-9D4853D1A4A0}" srcOrd="0" destOrd="0" presId="urn:microsoft.com/office/officeart/2005/8/layout/cycle5"/>
    <dgm:cxn modelId="{FE8FCFDA-1C90-4252-9D7D-1A6738C45F4C}" type="presParOf" srcId="{D1C4B2E2-6AEA-434C-9CD4-035903798F98}" destId="{CB1E873D-96AC-4A19-8F6F-7183332FB799}" srcOrd="12" destOrd="0" presId="urn:microsoft.com/office/officeart/2005/8/layout/cycle5"/>
    <dgm:cxn modelId="{01C75BFF-812B-49B6-9F6C-4CCD1008F56C}" type="presOf" srcId="{FD36B421-01CA-45AE-9372-6FFFA2FFCD7E}" destId="{CB1E873D-96AC-4A19-8F6F-7183332FB799}" srcOrd="0" destOrd="0" presId="urn:microsoft.com/office/officeart/2005/8/layout/cycle5"/>
    <dgm:cxn modelId="{8B1CDF84-F3F4-4158-941B-F7110595888D}" type="presParOf" srcId="{D1C4B2E2-6AEA-434C-9CD4-035903798F98}" destId="{164D4CB7-CFC3-4BFF-A12C-1304D01280A7}" srcOrd="13" destOrd="0" presId="urn:microsoft.com/office/officeart/2005/8/layout/cycle5"/>
    <dgm:cxn modelId="{46BBDC18-9C50-459B-AB78-1EF4C32BC997}" type="presParOf" srcId="{D1C4B2E2-6AEA-434C-9CD4-035903798F98}" destId="{97F616DD-0D18-4B2A-BE03-2DD058B0D335}" srcOrd="14" destOrd="0" presId="urn:microsoft.com/office/officeart/2005/8/layout/cycle5"/>
    <dgm:cxn modelId="{1757A0DF-ACA2-4C46-9167-EACF61C06862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408E64D3-5C5B-4E8E-B1FE-2EC6DA94AC63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noFill/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408E64D3-5C5B-4E8E-B1FE-2EC6DA94AC63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B8501181-E65E-4A93-904E-E56BEE58F5B3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B8501181-E65E-4A93-904E-E56BEE58F5B3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3B6A659C-ACA1-458E-AF7D-9C247040C16C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3B6A659C-ACA1-458E-AF7D-9C247040C16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A58DE2EC-2FA6-490C-9E26-8A8849A00E24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A58DE2EC-2FA6-490C-9E26-8A8849A00E24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7BB14F54-CC14-4A89-ACDB-1E29AA39E953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7BB14F54-CC14-4A89-ACDB-1E29AA39E953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408E64D3-5C5B-4E8E-B1FE-2EC6DA94AC63}" srcId="{EC9ED940-FA23-41E4-A421-64F4FB15C252}" destId="{AB898148-A5C1-483D-8B1A-6619253CB6DA}" srcOrd="0" destOrd="0" parTransId="{8D6B4B7F-5933-4B03-A9E6-68FA9D1A7C55}" sibTransId="{29A52823-4DC0-4954-9BA1-30509781F880}"/>
    <dgm:cxn modelId="{B8501181-E65E-4A93-904E-E56BEE58F5B3}" srcId="{EC9ED940-FA23-41E4-A421-64F4FB15C252}" destId="{4FDFF96C-A755-424B-AF81-624A8FBD9203}" srcOrd="1" destOrd="0" parTransId="{51002ACA-CCCD-4FF2-8B6B-2C2D5DE1B840}" sibTransId="{BFCEBE0F-E66A-4D08-AF2F-729057181F34}"/>
    <dgm:cxn modelId="{3B6A659C-ACA1-458E-AF7D-9C247040C16C}" srcId="{EC9ED940-FA23-41E4-A421-64F4FB15C252}" destId="{862930FC-BA51-4858-8175-A57889ADAC37}" srcOrd="2" destOrd="0" parTransId="{3BDFC762-B5FA-4C11-95D8-087A30354F9C}" sibTransId="{03BEB1CD-0E3B-4764-A11C-AF3BCBCF0ED1}"/>
    <dgm:cxn modelId="{A58DE2EC-2FA6-490C-9E26-8A8849A00E24}" srcId="{EC9ED940-FA23-41E4-A421-64F4FB15C252}" destId="{3BF7D5B9-A69B-49D3-946D-625D3ED73CED}" srcOrd="3" destOrd="0" parTransId="{55D40A32-89AE-4523-9CDC-D1D0F06C79CE}" sibTransId="{A0D7C28F-4604-49B4-A517-DC594C890ECA}"/>
    <dgm:cxn modelId="{7BB14F54-CC14-4A89-ACDB-1E29AA39E953}" srcId="{EC9ED940-FA23-41E4-A421-64F4FB15C252}" destId="{FD36B421-01CA-45AE-9372-6FFFA2FFCD7E}" srcOrd="4" destOrd="0" parTransId="{692A9C24-2BF2-4685-8396-9FE20AB84626}" sibTransId="{2B13AC92-352F-46F0-AB38-F9CC5AFCE11E}"/>
    <dgm:cxn modelId="{5B4D5700-E717-4AC5-ABC9-30700DDC2B45}" type="presOf" srcId="{EC9ED940-FA23-41E4-A421-64F4FB15C252}" destId="{D1C4B2E2-6AEA-434C-9CD4-035903798F98}" srcOrd="0" destOrd="0" presId="urn:microsoft.com/office/officeart/2005/8/layout/cycle5"/>
    <dgm:cxn modelId="{B697A3D4-FB76-49DD-B2D7-2F9BD17E4625}" type="presParOf" srcId="{D1C4B2E2-6AEA-434C-9CD4-035903798F98}" destId="{1ABC9809-26A9-48FC-94FC-6E915538446F}" srcOrd="0" destOrd="0" presId="urn:microsoft.com/office/officeart/2005/8/layout/cycle5"/>
    <dgm:cxn modelId="{533BF54B-9F1A-44C4-8837-DB03A45F5848}" type="presOf" srcId="{AB898148-A5C1-483D-8B1A-6619253CB6DA}" destId="{1ABC9809-26A9-48FC-94FC-6E915538446F}" srcOrd="0" destOrd="0" presId="urn:microsoft.com/office/officeart/2005/8/layout/cycle5"/>
    <dgm:cxn modelId="{90447B78-1642-4200-A388-91C03809D859}" type="presParOf" srcId="{D1C4B2E2-6AEA-434C-9CD4-035903798F98}" destId="{7ED262D5-C05D-47E0-B423-C9B7CFF2FB3D}" srcOrd="1" destOrd="0" presId="urn:microsoft.com/office/officeart/2005/8/layout/cycle5"/>
    <dgm:cxn modelId="{8FA9FFF0-E9B9-4B75-9CEF-AD92C6071CA0}" type="presParOf" srcId="{D1C4B2E2-6AEA-434C-9CD4-035903798F98}" destId="{651CF821-B715-4A06-ACEA-DAEE936E2414}" srcOrd="2" destOrd="0" presId="urn:microsoft.com/office/officeart/2005/8/layout/cycle5"/>
    <dgm:cxn modelId="{FB92D0B8-1E84-473B-AADF-CB42DF772996}" type="presOf" srcId="{29A52823-4DC0-4954-9BA1-30509781F880}" destId="{651CF821-B715-4A06-ACEA-DAEE936E2414}" srcOrd="0" destOrd="0" presId="urn:microsoft.com/office/officeart/2005/8/layout/cycle5"/>
    <dgm:cxn modelId="{D74B0C90-4FF5-4C20-9343-BF958F077D68}" type="presParOf" srcId="{D1C4B2E2-6AEA-434C-9CD4-035903798F98}" destId="{BA534FA6-8916-45C6-A8E9-9A49A8F8BEB6}" srcOrd="3" destOrd="0" presId="urn:microsoft.com/office/officeart/2005/8/layout/cycle5"/>
    <dgm:cxn modelId="{F6ABD7AF-46FC-4367-912D-BA16AE8B0522}" type="presOf" srcId="{4FDFF96C-A755-424B-AF81-624A8FBD9203}" destId="{BA534FA6-8916-45C6-A8E9-9A49A8F8BEB6}" srcOrd="0" destOrd="0" presId="urn:microsoft.com/office/officeart/2005/8/layout/cycle5"/>
    <dgm:cxn modelId="{556A4B5B-5965-4FB1-9080-12ECD3479A69}" type="presParOf" srcId="{D1C4B2E2-6AEA-434C-9CD4-035903798F98}" destId="{1A21FE93-C5BD-4938-8565-F5B86FB663DB}" srcOrd="4" destOrd="0" presId="urn:microsoft.com/office/officeart/2005/8/layout/cycle5"/>
    <dgm:cxn modelId="{70AEAE99-956D-45F0-AB17-0CFA4F282E53}" type="presParOf" srcId="{D1C4B2E2-6AEA-434C-9CD4-035903798F98}" destId="{3E46F3F0-0F8B-4048-AC05-1D5CC2B96229}" srcOrd="5" destOrd="0" presId="urn:microsoft.com/office/officeart/2005/8/layout/cycle5"/>
    <dgm:cxn modelId="{252C18E8-CC99-4A62-9520-651FFB5E8E12}" type="presOf" srcId="{BFCEBE0F-E66A-4D08-AF2F-729057181F34}" destId="{3E46F3F0-0F8B-4048-AC05-1D5CC2B96229}" srcOrd="0" destOrd="0" presId="urn:microsoft.com/office/officeart/2005/8/layout/cycle5"/>
    <dgm:cxn modelId="{D7445A05-5E7A-4784-A21E-6B45F751FD15}" type="presParOf" srcId="{D1C4B2E2-6AEA-434C-9CD4-035903798F98}" destId="{50E9B4D7-75E2-4007-9859-9075B9646315}" srcOrd="6" destOrd="0" presId="urn:microsoft.com/office/officeart/2005/8/layout/cycle5"/>
    <dgm:cxn modelId="{20C4A581-CE90-4B6E-8C83-975218AE4B4A}" type="presOf" srcId="{862930FC-BA51-4858-8175-A57889ADAC37}" destId="{50E9B4D7-75E2-4007-9859-9075B9646315}" srcOrd="0" destOrd="0" presId="urn:microsoft.com/office/officeart/2005/8/layout/cycle5"/>
    <dgm:cxn modelId="{20F732B8-E645-4586-B94F-FA881106A573}" type="presParOf" srcId="{D1C4B2E2-6AEA-434C-9CD4-035903798F98}" destId="{EC945726-29DE-4B0B-8FBD-71E359428933}" srcOrd="7" destOrd="0" presId="urn:microsoft.com/office/officeart/2005/8/layout/cycle5"/>
    <dgm:cxn modelId="{2AA62275-A769-4BC6-8440-93D5D939F580}" type="presParOf" srcId="{D1C4B2E2-6AEA-434C-9CD4-035903798F98}" destId="{95689FBA-1710-414B-9E7D-AA32C0A30447}" srcOrd="8" destOrd="0" presId="urn:microsoft.com/office/officeart/2005/8/layout/cycle5"/>
    <dgm:cxn modelId="{8A24E95C-2CE7-4AED-86F6-D03C1CE67E17}" type="presOf" srcId="{03BEB1CD-0E3B-4764-A11C-AF3BCBCF0ED1}" destId="{95689FBA-1710-414B-9E7D-AA32C0A30447}" srcOrd="0" destOrd="0" presId="urn:microsoft.com/office/officeart/2005/8/layout/cycle5"/>
    <dgm:cxn modelId="{D63E8D69-CF3C-4A8A-AD49-F8B796383AED}" type="presParOf" srcId="{D1C4B2E2-6AEA-434C-9CD4-035903798F98}" destId="{E2E3D205-3BCE-419D-B934-CF87F6F1D44A}" srcOrd="9" destOrd="0" presId="urn:microsoft.com/office/officeart/2005/8/layout/cycle5"/>
    <dgm:cxn modelId="{941DCB68-BA78-4C63-BBF6-4D045C47DDB7}" type="presOf" srcId="{3BF7D5B9-A69B-49D3-946D-625D3ED73CED}" destId="{E2E3D205-3BCE-419D-B934-CF87F6F1D44A}" srcOrd="0" destOrd="0" presId="urn:microsoft.com/office/officeart/2005/8/layout/cycle5"/>
    <dgm:cxn modelId="{081F5A75-A463-4701-A1A9-0C7A7A268888}" type="presParOf" srcId="{D1C4B2E2-6AEA-434C-9CD4-035903798F98}" destId="{FF283358-D737-4B06-B2D6-4CDB713F44FD}" srcOrd="10" destOrd="0" presId="urn:microsoft.com/office/officeart/2005/8/layout/cycle5"/>
    <dgm:cxn modelId="{B585DB21-819C-4B4A-8A7D-8CE72A815D7F}" type="presParOf" srcId="{D1C4B2E2-6AEA-434C-9CD4-035903798F98}" destId="{2875D57E-EB7B-4B02-BF54-9D4853D1A4A0}" srcOrd="11" destOrd="0" presId="urn:microsoft.com/office/officeart/2005/8/layout/cycle5"/>
    <dgm:cxn modelId="{4B5FFFCC-CCA6-4F7B-A8AE-629772BAA52A}" type="presOf" srcId="{A0D7C28F-4604-49B4-A517-DC594C890ECA}" destId="{2875D57E-EB7B-4B02-BF54-9D4853D1A4A0}" srcOrd="0" destOrd="0" presId="urn:microsoft.com/office/officeart/2005/8/layout/cycle5"/>
    <dgm:cxn modelId="{E7995319-A032-4215-900D-2F27889DC185}" type="presParOf" srcId="{D1C4B2E2-6AEA-434C-9CD4-035903798F98}" destId="{CB1E873D-96AC-4A19-8F6F-7183332FB799}" srcOrd="12" destOrd="0" presId="urn:microsoft.com/office/officeart/2005/8/layout/cycle5"/>
    <dgm:cxn modelId="{CAC34A54-CEE2-4FC5-969E-0D84CA85EED2}" type="presOf" srcId="{FD36B421-01CA-45AE-9372-6FFFA2FFCD7E}" destId="{CB1E873D-96AC-4A19-8F6F-7183332FB799}" srcOrd="0" destOrd="0" presId="urn:microsoft.com/office/officeart/2005/8/layout/cycle5"/>
    <dgm:cxn modelId="{2A71659A-F308-463F-B354-C5796EBE60A1}" type="presParOf" srcId="{D1C4B2E2-6AEA-434C-9CD4-035903798F98}" destId="{164D4CB7-CFC3-4BFF-A12C-1304D01280A7}" srcOrd="13" destOrd="0" presId="urn:microsoft.com/office/officeart/2005/8/layout/cycle5"/>
    <dgm:cxn modelId="{27A93871-EF8C-4DC5-9EC7-8E50981C3EDF}" type="presParOf" srcId="{D1C4B2E2-6AEA-434C-9CD4-035903798F98}" destId="{97F616DD-0D18-4B2A-BE03-2DD058B0D335}" srcOrd="14" destOrd="0" presId="urn:microsoft.com/office/officeart/2005/8/layout/cycle5"/>
    <dgm:cxn modelId="{7CCB70E3-AA04-4A7C-B06D-48B5B206D387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7E6FF128-2882-4699-915A-2C57A5F9CD40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noFill/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7E6FF128-2882-4699-915A-2C57A5F9CD40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758F325F-5B92-4E6A-8BAF-4A25AE13B78F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758F325F-5B92-4E6A-8BAF-4A25AE13B78F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C8DCB9F0-C17F-4C5C-AAF1-2DCA58BC4D0F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C8DCB9F0-C17F-4C5C-AAF1-2DCA58BC4D0F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02F7A485-FEAA-4230-86D5-1B3C8921FFBC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02F7A485-FEAA-4230-86D5-1B3C8921FFB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A569D4F9-5DB7-485B-9D85-62AC0BA2D8D6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A569D4F9-5DB7-485B-9D85-62AC0BA2D8D6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7E6FF128-2882-4699-915A-2C57A5F9CD40}" srcId="{EC9ED940-FA23-41E4-A421-64F4FB15C252}" destId="{AB898148-A5C1-483D-8B1A-6619253CB6DA}" srcOrd="0" destOrd="0" parTransId="{8D6B4B7F-5933-4B03-A9E6-68FA9D1A7C55}" sibTransId="{29A52823-4DC0-4954-9BA1-30509781F880}"/>
    <dgm:cxn modelId="{758F325F-5B92-4E6A-8BAF-4A25AE13B78F}" srcId="{EC9ED940-FA23-41E4-A421-64F4FB15C252}" destId="{4FDFF96C-A755-424B-AF81-624A8FBD9203}" srcOrd="1" destOrd="0" parTransId="{51002ACA-CCCD-4FF2-8B6B-2C2D5DE1B840}" sibTransId="{BFCEBE0F-E66A-4D08-AF2F-729057181F34}"/>
    <dgm:cxn modelId="{C8DCB9F0-C17F-4C5C-AAF1-2DCA58BC4D0F}" srcId="{EC9ED940-FA23-41E4-A421-64F4FB15C252}" destId="{862930FC-BA51-4858-8175-A57889ADAC37}" srcOrd="2" destOrd="0" parTransId="{3BDFC762-B5FA-4C11-95D8-087A30354F9C}" sibTransId="{03BEB1CD-0E3B-4764-A11C-AF3BCBCF0ED1}"/>
    <dgm:cxn modelId="{02F7A485-FEAA-4230-86D5-1B3C8921FFBC}" srcId="{EC9ED940-FA23-41E4-A421-64F4FB15C252}" destId="{3BF7D5B9-A69B-49D3-946D-625D3ED73CED}" srcOrd="3" destOrd="0" parTransId="{55D40A32-89AE-4523-9CDC-D1D0F06C79CE}" sibTransId="{A0D7C28F-4604-49B4-A517-DC594C890ECA}"/>
    <dgm:cxn modelId="{A569D4F9-5DB7-485B-9D85-62AC0BA2D8D6}" srcId="{EC9ED940-FA23-41E4-A421-64F4FB15C252}" destId="{FD36B421-01CA-45AE-9372-6FFFA2FFCD7E}" srcOrd="4" destOrd="0" parTransId="{692A9C24-2BF2-4685-8396-9FE20AB84626}" sibTransId="{2B13AC92-352F-46F0-AB38-F9CC5AFCE11E}"/>
    <dgm:cxn modelId="{E6BB78B6-6D3D-4249-B6A5-51CA0FE08341}" type="presOf" srcId="{EC9ED940-FA23-41E4-A421-64F4FB15C252}" destId="{D1C4B2E2-6AEA-434C-9CD4-035903798F98}" srcOrd="0" destOrd="0" presId="urn:microsoft.com/office/officeart/2005/8/layout/cycle5"/>
    <dgm:cxn modelId="{160EE40A-3830-472F-865B-304C1E0EABB1}" type="presParOf" srcId="{D1C4B2E2-6AEA-434C-9CD4-035903798F98}" destId="{1ABC9809-26A9-48FC-94FC-6E915538446F}" srcOrd="0" destOrd="0" presId="urn:microsoft.com/office/officeart/2005/8/layout/cycle5"/>
    <dgm:cxn modelId="{7EA6D533-8649-48E3-A30F-9CB96806C244}" type="presOf" srcId="{AB898148-A5C1-483D-8B1A-6619253CB6DA}" destId="{1ABC9809-26A9-48FC-94FC-6E915538446F}" srcOrd="0" destOrd="0" presId="urn:microsoft.com/office/officeart/2005/8/layout/cycle5"/>
    <dgm:cxn modelId="{B2C9FA90-7794-438A-8F5A-08420AE097D6}" type="presParOf" srcId="{D1C4B2E2-6AEA-434C-9CD4-035903798F98}" destId="{7ED262D5-C05D-47E0-B423-C9B7CFF2FB3D}" srcOrd="1" destOrd="0" presId="urn:microsoft.com/office/officeart/2005/8/layout/cycle5"/>
    <dgm:cxn modelId="{6D3209B8-0593-46E7-A051-58A3421A185C}" type="presParOf" srcId="{D1C4B2E2-6AEA-434C-9CD4-035903798F98}" destId="{651CF821-B715-4A06-ACEA-DAEE936E2414}" srcOrd="2" destOrd="0" presId="urn:microsoft.com/office/officeart/2005/8/layout/cycle5"/>
    <dgm:cxn modelId="{0F091C07-AADC-4F29-8F3D-C82C22790737}" type="presOf" srcId="{29A52823-4DC0-4954-9BA1-30509781F880}" destId="{651CF821-B715-4A06-ACEA-DAEE936E2414}" srcOrd="0" destOrd="0" presId="urn:microsoft.com/office/officeart/2005/8/layout/cycle5"/>
    <dgm:cxn modelId="{15BD5C21-75A5-4189-A875-2F8FD208602A}" type="presParOf" srcId="{D1C4B2E2-6AEA-434C-9CD4-035903798F98}" destId="{BA534FA6-8916-45C6-A8E9-9A49A8F8BEB6}" srcOrd="3" destOrd="0" presId="urn:microsoft.com/office/officeart/2005/8/layout/cycle5"/>
    <dgm:cxn modelId="{2DE8DB03-2131-4D32-9749-CDE34346CD6A}" type="presOf" srcId="{4FDFF96C-A755-424B-AF81-624A8FBD9203}" destId="{BA534FA6-8916-45C6-A8E9-9A49A8F8BEB6}" srcOrd="0" destOrd="0" presId="urn:microsoft.com/office/officeart/2005/8/layout/cycle5"/>
    <dgm:cxn modelId="{2F8EC9A7-53C2-475E-ACB6-A26DF1E97F13}" type="presParOf" srcId="{D1C4B2E2-6AEA-434C-9CD4-035903798F98}" destId="{1A21FE93-C5BD-4938-8565-F5B86FB663DB}" srcOrd="4" destOrd="0" presId="urn:microsoft.com/office/officeart/2005/8/layout/cycle5"/>
    <dgm:cxn modelId="{66FF2D63-FF54-4DC5-BB77-F7D407AF6537}" type="presParOf" srcId="{D1C4B2E2-6AEA-434C-9CD4-035903798F98}" destId="{3E46F3F0-0F8B-4048-AC05-1D5CC2B96229}" srcOrd="5" destOrd="0" presId="urn:microsoft.com/office/officeart/2005/8/layout/cycle5"/>
    <dgm:cxn modelId="{DD45957D-1A14-4906-99B7-A5DF94296003}" type="presOf" srcId="{BFCEBE0F-E66A-4D08-AF2F-729057181F34}" destId="{3E46F3F0-0F8B-4048-AC05-1D5CC2B96229}" srcOrd="0" destOrd="0" presId="urn:microsoft.com/office/officeart/2005/8/layout/cycle5"/>
    <dgm:cxn modelId="{D4C2A9D4-9997-44B3-AD35-86FD88A35B60}" type="presParOf" srcId="{D1C4B2E2-6AEA-434C-9CD4-035903798F98}" destId="{50E9B4D7-75E2-4007-9859-9075B9646315}" srcOrd="6" destOrd="0" presId="urn:microsoft.com/office/officeart/2005/8/layout/cycle5"/>
    <dgm:cxn modelId="{7285E4D5-ED71-4B8E-8867-96A341A90A09}" type="presOf" srcId="{862930FC-BA51-4858-8175-A57889ADAC37}" destId="{50E9B4D7-75E2-4007-9859-9075B9646315}" srcOrd="0" destOrd="0" presId="urn:microsoft.com/office/officeart/2005/8/layout/cycle5"/>
    <dgm:cxn modelId="{98771947-1F47-4614-8596-7FC51E1B31C2}" type="presParOf" srcId="{D1C4B2E2-6AEA-434C-9CD4-035903798F98}" destId="{EC945726-29DE-4B0B-8FBD-71E359428933}" srcOrd="7" destOrd="0" presId="urn:microsoft.com/office/officeart/2005/8/layout/cycle5"/>
    <dgm:cxn modelId="{91C2F192-1B1E-4395-B077-610B349CDC4A}" type="presParOf" srcId="{D1C4B2E2-6AEA-434C-9CD4-035903798F98}" destId="{95689FBA-1710-414B-9E7D-AA32C0A30447}" srcOrd="8" destOrd="0" presId="urn:microsoft.com/office/officeart/2005/8/layout/cycle5"/>
    <dgm:cxn modelId="{6C446FFB-3DB4-411A-A548-0751B16A443B}" type="presOf" srcId="{03BEB1CD-0E3B-4764-A11C-AF3BCBCF0ED1}" destId="{95689FBA-1710-414B-9E7D-AA32C0A30447}" srcOrd="0" destOrd="0" presId="urn:microsoft.com/office/officeart/2005/8/layout/cycle5"/>
    <dgm:cxn modelId="{CA69E6CB-E455-41F7-A55D-F677C1C28C3A}" type="presParOf" srcId="{D1C4B2E2-6AEA-434C-9CD4-035903798F98}" destId="{E2E3D205-3BCE-419D-B934-CF87F6F1D44A}" srcOrd="9" destOrd="0" presId="urn:microsoft.com/office/officeart/2005/8/layout/cycle5"/>
    <dgm:cxn modelId="{12FC98B8-C48A-4780-A5DF-3F84410C5BB0}" type="presOf" srcId="{3BF7D5B9-A69B-49D3-946D-625D3ED73CED}" destId="{E2E3D205-3BCE-419D-B934-CF87F6F1D44A}" srcOrd="0" destOrd="0" presId="urn:microsoft.com/office/officeart/2005/8/layout/cycle5"/>
    <dgm:cxn modelId="{12B07B07-C791-4CB7-B54D-D4B69085B128}" type="presParOf" srcId="{D1C4B2E2-6AEA-434C-9CD4-035903798F98}" destId="{FF283358-D737-4B06-B2D6-4CDB713F44FD}" srcOrd="10" destOrd="0" presId="urn:microsoft.com/office/officeart/2005/8/layout/cycle5"/>
    <dgm:cxn modelId="{642D7882-39CF-452E-9B65-3C885921362F}" type="presParOf" srcId="{D1C4B2E2-6AEA-434C-9CD4-035903798F98}" destId="{2875D57E-EB7B-4B02-BF54-9D4853D1A4A0}" srcOrd="11" destOrd="0" presId="urn:microsoft.com/office/officeart/2005/8/layout/cycle5"/>
    <dgm:cxn modelId="{E576D4AB-DB77-4591-A2E0-4A1C5BE8A191}" type="presOf" srcId="{A0D7C28F-4604-49B4-A517-DC594C890ECA}" destId="{2875D57E-EB7B-4B02-BF54-9D4853D1A4A0}" srcOrd="0" destOrd="0" presId="urn:microsoft.com/office/officeart/2005/8/layout/cycle5"/>
    <dgm:cxn modelId="{15E06CB0-58E8-4269-9F42-ABB45017C67A}" type="presParOf" srcId="{D1C4B2E2-6AEA-434C-9CD4-035903798F98}" destId="{CB1E873D-96AC-4A19-8F6F-7183332FB799}" srcOrd="12" destOrd="0" presId="urn:microsoft.com/office/officeart/2005/8/layout/cycle5"/>
    <dgm:cxn modelId="{599C2D8C-F54F-4975-9182-2D3659161316}" type="presOf" srcId="{FD36B421-01CA-45AE-9372-6FFFA2FFCD7E}" destId="{CB1E873D-96AC-4A19-8F6F-7183332FB799}" srcOrd="0" destOrd="0" presId="urn:microsoft.com/office/officeart/2005/8/layout/cycle5"/>
    <dgm:cxn modelId="{2DA18D8D-7F81-4033-B1F7-840308BE1A5A}" type="presParOf" srcId="{D1C4B2E2-6AEA-434C-9CD4-035903798F98}" destId="{164D4CB7-CFC3-4BFF-A12C-1304D01280A7}" srcOrd="13" destOrd="0" presId="urn:microsoft.com/office/officeart/2005/8/layout/cycle5"/>
    <dgm:cxn modelId="{384C9EF5-3904-46F9-A30E-2B4208504477}" type="presParOf" srcId="{D1C4B2E2-6AEA-434C-9CD4-035903798F98}" destId="{97F616DD-0D18-4B2A-BE03-2DD058B0D335}" srcOrd="14" destOrd="0" presId="urn:microsoft.com/office/officeart/2005/8/layout/cycle5"/>
    <dgm:cxn modelId="{1579ACD8-E46D-469E-8E72-06D2A01689D6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2FBDD069-B54E-4617-9E3C-85A95DE1B833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noFill/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2FBDD069-B54E-4617-9E3C-85A95DE1B833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77811832-E1CD-476A-B1D8-27482E7FD2E2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77811832-E1CD-476A-B1D8-27482E7FD2E2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F959A622-1914-4D9D-8CD2-DF58E63BCA96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F959A622-1914-4D9D-8CD2-DF58E63BCA96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D3BBDFFE-AACA-4DEA-A3BD-810BAFF27347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D3BBDFFE-AACA-4DEA-A3BD-810BAFF27347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BB4288B4-2FAF-4A57-B554-9E52285F1236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BB4288B4-2FAF-4A57-B554-9E52285F1236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2FBDD069-B54E-4617-9E3C-85A95DE1B833}" srcId="{EC9ED940-FA23-41E4-A421-64F4FB15C252}" destId="{AB898148-A5C1-483D-8B1A-6619253CB6DA}" srcOrd="0" destOrd="0" parTransId="{8D6B4B7F-5933-4B03-A9E6-68FA9D1A7C55}" sibTransId="{29A52823-4DC0-4954-9BA1-30509781F880}"/>
    <dgm:cxn modelId="{77811832-E1CD-476A-B1D8-27482E7FD2E2}" srcId="{EC9ED940-FA23-41E4-A421-64F4FB15C252}" destId="{4FDFF96C-A755-424B-AF81-624A8FBD9203}" srcOrd="1" destOrd="0" parTransId="{51002ACA-CCCD-4FF2-8B6B-2C2D5DE1B840}" sibTransId="{BFCEBE0F-E66A-4D08-AF2F-729057181F34}"/>
    <dgm:cxn modelId="{F959A622-1914-4D9D-8CD2-DF58E63BCA96}" srcId="{EC9ED940-FA23-41E4-A421-64F4FB15C252}" destId="{862930FC-BA51-4858-8175-A57889ADAC37}" srcOrd="2" destOrd="0" parTransId="{3BDFC762-B5FA-4C11-95D8-087A30354F9C}" sibTransId="{03BEB1CD-0E3B-4764-A11C-AF3BCBCF0ED1}"/>
    <dgm:cxn modelId="{D3BBDFFE-AACA-4DEA-A3BD-810BAFF27347}" srcId="{EC9ED940-FA23-41E4-A421-64F4FB15C252}" destId="{3BF7D5B9-A69B-49D3-946D-625D3ED73CED}" srcOrd="3" destOrd="0" parTransId="{55D40A32-89AE-4523-9CDC-D1D0F06C79CE}" sibTransId="{A0D7C28F-4604-49B4-A517-DC594C890ECA}"/>
    <dgm:cxn modelId="{BB4288B4-2FAF-4A57-B554-9E52285F1236}" srcId="{EC9ED940-FA23-41E4-A421-64F4FB15C252}" destId="{FD36B421-01CA-45AE-9372-6FFFA2FFCD7E}" srcOrd="4" destOrd="0" parTransId="{692A9C24-2BF2-4685-8396-9FE20AB84626}" sibTransId="{2B13AC92-352F-46F0-AB38-F9CC5AFCE11E}"/>
    <dgm:cxn modelId="{AE6094A0-34D6-4C82-84FC-0856C8DAA96D}" type="presOf" srcId="{EC9ED940-FA23-41E4-A421-64F4FB15C252}" destId="{D1C4B2E2-6AEA-434C-9CD4-035903798F98}" srcOrd="0" destOrd="0" presId="urn:microsoft.com/office/officeart/2005/8/layout/cycle5"/>
    <dgm:cxn modelId="{AD53AA32-5118-439F-B83E-AE0374280811}" type="presParOf" srcId="{D1C4B2E2-6AEA-434C-9CD4-035903798F98}" destId="{1ABC9809-26A9-48FC-94FC-6E915538446F}" srcOrd="0" destOrd="0" presId="urn:microsoft.com/office/officeart/2005/8/layout/cycle5"/>
    <dgm:cxn modelId="{DF8D634A-5919-4296-BFFC-56DF60E7FD9C}" type="presOf" srcId="{AB898148-A5C1-483D-8B1A-6619253CB6DA}" destId="{1ABC9809-26A9-48FC-94FC-6E915538446F}" srcOrd="0" destOrd="0" presId="urn:microsoft.com/office/officeart/2005/8/layout/cycle5"/>
    <dgm:cxn modelId="{020FC6F3-2528-4BD5-9213-8052597F460F}" type="presParOf" srcId="{D1C4B2E2-6AEA-434C-9CD4-035903798F98}" destId="{7ED262D5-C05D-47E0-B423-C9B7CFF2FB3D}" srcOrd="1" destOrd="0" presId="urn:microsoft.com/office/officeart/2005/8/layout/cycle5"/>
    <dgm:cxn modelId="{736F6B42-240A-453D-B203-BD0D313E3D69}" type="presParOf" srcId="{D1C4B2E2-6AEA-434C-9CD4-035903798F98}" destId="{651CF821-B715-4A06-ACEA-DAEE936E2414}" srcOrd="2" destOrd="0" presId="urn:microsoft.com/office/officeart/2005/8/layout/cycle5"/>
    <dgm:cxn modelId="{A544AA9B-3D02-44F7-98A5-BE0581F1341B}" type="presOf" srcId="{29A52823-4DC0-4954-9BA1-30509781F880}" destId="{651CF821-B715-4A06-ACEA-DAEE936E2414}" srcOrd="0" destOrd="0" presId="urn:microsoft.com/office/officeart/2005/8/layout/cycle5"/>
    <dgm:cxn modelId="{2425BF41-8D04-4FAE-8A6E-F99D4111B7E2}" type="presParOf" srcId="{D1C4B2E2-6AEA-434C-9CD4-035903798F98}" destId="{BA534FA6-8916-45C6-A8E9-9A49A8F8BEB6}" srcOrd="3" destOrd="0" presId="urn:microsoft.com/office/officeart/2005/8/layout/cycle5"/>
    <dgm:cxn modelId="{E935CB2C-C53B-4201-9CDE-C75DF16A35F8}" type="presOf" srcId="{4FDFF96C-A755-424B-AF81-624A8FBD9203}" destId="{BA534FA6-8916-45C6-A8E9-9A49A8F8BEB6}" srcOrd="0" destOrd="0" presId="urn:microsoft.com/office/officeart/2005/8/layout/cycle5"/>
    <dgm:cxn modelId="{AFC5C422-54DC-4E5E-817F-92391FA1784D}" type="presParOf" srcId="{D1C4B2E2-6AEA-434C-9CD4-035903798F98}" destId="{1A21FE93-C5BD-4938-8565-F5B86FB663DB}" srcOrd="4" destOrd="0" presId="urn:microsoft.com/office/officeart/2005/8/layout/cycle5"/>
    <dgm:cxn modelId="{0F2D814C-289F-4C25-BD1A-5D78D9DE4635}" type="presParOf" srcId="{D1C4B2E2-6AEA-434C-9CD4-035903798F98}" destId="{3E46F3F0-0F8B-4048-AC05-1D5CC2B96229}" srcOrd="5" destOrd="0" presId="urn:microsoft.com/office/officeart/2005/8/layout/cycle5"/>
    <dgm:cxn modelId="{EF17EB79-199B-4143-886A-1496777FA97E}" type="presOf" srcId="{BFCEBE0F-E66A-4D08-AF2F-729057181F34}" destId="{3E46F3F0-0F8B-4048-AC05-1D5CC2B96229}" srcOrd="0" destOrd="0" presId="urn:microsoft.com/office/officeart/2005/8/layout/cycle5"/>
    <dgm:cxn modelId="{A404E70A-0D73-400D-A5A0-8B03649FAEA8}" type="presParOf" srcId="{D1C4B2E2-6AEA-434C-9CD4-035903798F98}" destId="{50E9B4D7-75E2-4007-9859-9075B9646315}" srcOrd="6" destOrd="0" presId="urn:microsoft.com/office/officeart/2005/8/layout/cycle5"/>
    <dgm:cxn modelId="{3F5F11BF-8533-4A73-BD6D-F6C9EABE31AC}" type="presOf" srcId="{862930FC-BA51-4858-8175-A57889ADAC37}" destId="{50E9B4D7-75E2-4007-9859-9075B9646315}" srcOrd="0" destOrd="0" presId="urn:microsoft.com/office/officeart/2005/8/layout/cycle5"/>
    <dgm:cxn modelId="{E8855285-4B13-4294-83A0-F2BE3D75BACF}" type="presParOf" srcId="{D1C4B2E2-6AEA-434C-9CD4-035903798F98}" destId="{EC945726-29DE-4B0B-8FBD-71E359428933}" srcOrd="7" destOrd="0" presId="urn:microsoft.com/office/officeart/2005/8/layout/cycle5"/>
    <dgm:cxn modelId="{35F9ACC4-5867-477A-BAC8-8F31EC43E956}" type="presParOf" srcId="{D1C4B2E2-6AEA-434C-9CD4-035903798F98}" destId="{95689FBA-1710-414B-9E7D-AA32C0A30447}" srcOrd="8" destOrd="0" presId="urn:microsoft.com/office/officeart/2005/8/layout/cycle5"/>
    <dgm:cxn modelId="{86CD28D0-929C-4261-B4FC-7E3186992F3A}" type="presOf" srcId="{03BEB1CD-0E3B-4764-A11C-AF3BCBCF0ED1}" destId="{95689FBA-1710-414B-9E7D-AA32C0A30447}" srcOrd="0" destOrd="0" presId="urn:microsoft.com/office/officeart/2005/8/layout/cycle5"/>
    <dgm:cxn modelId="{A0D8719E-95F8-42DE-8871-88473DD1093B}" type="presParOf" srcId="{D1C4B2E2-6AEA-434C-9CD4-035903798F98}" destId="{E2E3D205-3BCE-419D-B934-CF87F6F1D44A}" srcOrd="9" destOrd="0" presId="urn:microsoft.com/office/officeart/2005/8/layout/cycle5"/>
    <dgm:cxn modelId="{78D87D26-D629-407A-AF0D-E18D0F1A841A}" type="presOf" srcId="{3BF7D5B9-A69B-49D3-946D-625D3ED73CED}" destId="{E2E3D205-3BCE-419D-B934-CF87F6F1D44A}" srcOrd="0" destOrd="0" presId="urn:microsoft.com/office/officeart/2005/8/layout/cycle5"/>
    <dgm:cxn modelId="{8E5FAB20-F76A-4519-8340-25250435C2BD}" type="presParOf" srcId="{D1C4B2E2-6AEA-434C-9CD4-035903798F98}" destId="{FF283358-D737-4B06-B2D6-4CDB713F44FD}" srcOrd="10" destOrd="0" presId="urn:microsoft.com/office/officeart/2005/8/layout/cycle5"/>
    <dgm:cxn modelId="{FE67A012-1447-47D9-BC6A-117C8DB209E8}" type="presParOf" srcId="{D1C4B2E2-6AEA-434C-9CD4-035903798F98}" destId="{2875D57E-EB7B-4B02-BF54-9D4853D1A4A0}" srcOrd="11" destOrd="0" presId="urn:microsoft.com/office/officeart/2005/8/layout/cycle5"/>
    <dgm:cxn modelId="{B177FA07-B968-4FA6-9335-969D7E9DF3E5}" type="presOf" srcId="{A0D7C28F-4604-49B4-A517-DC594C890ECA}" destId="{2875D57E-EB7B-4B02-BF54-9D4853D1A4A0}" srcOrd="0" destOrd="0" presId="urn:microsoft.com/office/officeart/2005/8/layout/cycle5"/>
    <dgm:cxn modelId="{F4737988-86CE-405B-8073-DB60A1919795}" type="presParOf" srcId="{D1C4B2E2-6AEA-434C-9CD4-035903798F98}" destId="{CB1E873D-96AC-4A19-8F6F-7183332FB799}" srcOrd="12" destOrd="0" presId="urn:microsoft.com/office/officeart/2005/8/layout/cycle5"/>
    <dgm:cxn modelId="{B91915C5-1E36-4FC0-9420-B495BE1673BB}" type="presOf" srcId="{FD36B421-01CA-45AE-9372-6FFFA2FFCD7E}" destId="{CB1E873D-96AC-4A19-8F6F-7183332FB799}" srcOrd="0" destOrd="0" presId="urn:microsoft.com/office/officeart/2005/8/layout/cycle5"/>
    <dgm:cxn modelId="{46476808-C25A-4904-837D-AA3E206EB02D}" type="presParOf" srcId="{D1C4B2E2-6AEA-434C-9CD4-035903798F98}" destId="{164D4CB7-CFC3-4BFF-A12C-1304D01280A7}" srcOrd="13" destOrd="0" presId="urn:microsoft.com/office/officeart/2005/8/layout/cycle5"/>
    <dgm:cxn modelId="{015A1A20-C2BE-439F-950F-DCD3343AA165}" type="presParOf" srcId="{D1C4B2E2-6AEA-434C-9CD4-035903798F98}" destId="{97F616DD-0D18-4B2A-BE03-2DD058B0D335}" srcOrd="14" destOrd="0" presId="urn:microsoft.com/office/officeart/2005/8/layout/cycle5"/>
    <dgm:cxn modelId="{F18B51D8-5470-4768-9E42-8A54BCC76EED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EC9ED940-FA23-41E4-A421-64F4FB15C25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D6B4B7F-5933-4B03-A9E6-68FA9D1A7C55}" type="parTrans" cxnId="{A54A443D-E798-4D23-9567-CF3393BC650D}">
      <dgm:prSet/>
      <dgm:spPr/>
      <dgm:t>
        <a:bodyPr/>
        <a:lstStyle/>
        <a:p>
          <a:endParaRPr lang="nb-NO"/>
        </a:p>
      </dgm:t>
    </dgm:pt>
    <dgm:pt modelId="{AB898148-A5C1-483D-8B1A-6619253CB6DA}">
      <dgm:prSet phldrT="[Tekst]" custT="1"/>
      <dgm:spPr>
        <a:noFill/>
        <a:ln w="38100" cap="sq">
          <a:solidFill>
            <a:schemeClr val="bg2">
              <a:lumMod val="25000"/>
            </a:schemeClr>
          </a:solidFill>
          <a:prstDash val="solid"/>
          <a:miter lim="800000"/>
        </a:ln>
      </dgm:spPr>
      <dgm:t>
        <a:bodyPr/>
        <a:lstStyle/>
        <a:p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800" b="1" i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gm:t>
    </dgm:pt>
    <dgm:pt modelId="{29A52823-4DC0-4954-9BA1-30509781F880}" type="sibTrans" cxnId="{A54A443D-E798-4D23-9567-CF3393BC650D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1002ACA-CCCD-4FF2-8B6B-2C2D5DE1B840}" type="parTrans" cxnId="{C79008AE-E56B-4135-8121-3E490DC1A35E}">
      <dgm:prSet/>
      <dgm:spPr/>
      <dgm:t>
        <a:bodyPr/>
        <a:lstStyle/>
        <a:p>
          <a:endParaRPr lang="nb-NO"/>
        </a:p>
      </dgm:t>
    </dgm:pt>
    <dgm:pt modelId="{4FDFF96C-A755-424B-AF81-624A8FBD9203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gm:t>
    </dgm:pt>
    <dgm:pt modelId="{BFCEBE0F-E66A-4D08-AF2F-729057181F34}" type="sibTrans" cxnId="{C79008AE-E56B-4135-8121-3E490DC1A35E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3BDFC762-B5FA-4C11-95D8-087A30354F9C}" type="parTrans" cxnId="{8AEC40D9-40EF-4E27-8740-F99F93F545CD}">
      <dgm:prSet/>
      <dgm:spPr/>
      <dgm:t>
        <a:bodyPr/>
        <a:lstStyle/>
        <a:p>
          <a:endParaRPr lang="nb-NO"/>
        </a:p>
      </dgm:t>
    </dgm:pt>
    <dgm:pt modelId="{862930FC-BA51-4858-8175-A57889ADAC37}">
      <dgm:prSet phldrT="[Tekst]" custT="1"/>
      <dgm:spPr>
        <a:noFill/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gm:t>
    </dgm:pt>
    <dgm:pt modelId="{03BEB1CD-0E3B-4764-A11C-AF3BCBCF0ED1}" type="sibTrans" cxnId="{8AEC40D9-40EF-4E27-8740-F99F93F545CD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55D40A32-89AE-4523-9CDC-D1D0F06C79CE}" type="parTrans" cxnId="{2742B43E-C09D-4D9B-BB56-6A35C49496AB}">
      <dgm:prSet/>
      <dgm:spPr/>
      <dgm:t>
        <a:bodyPr/>
        <a:lstStyle/>
        <a:p>
          <a:endParaRPr lang="nb-NO"/>
        </a:p>
      </dgm:t>
    </dgm:pt>
    <dgm:pt modelId="{3BF7D5B9-A69B-49D3-946D-625D3ED73CED}">
      <dgm:prSet phldrT="[Tekst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A0D7C28F-4604-49B4-A517-DC594C890ECA}" type="sibTrans" cxnId="{2742B43E-C09D-4D9B-BB56-6A35C49496AB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692A9C24-2BF2-4685-8396-9FE20AB84626}" type="parTrans" cxnId="{BA6D1613-2D69-4628-9CE8-2158AF6BC14C}">
      <dgm:prSet/>
      <dgm:spPr/>
      <dgm:t>
        <a:bodyPr/>
        <a:lstStyle/>
        <a:p>
          <a:endParaRPr lang="nb-NO"/>
        </a:p>
      </dgm:t>
    </dgm:pt>
    <dgm:pt modelId="{FD36B421-01CA-45AE-9372-6FFFA2FFCD7E}">
      <dgm:prSet phldrT="[Tekst]" custT="1"/>
      <dgm:spPr>
        <a:noFill/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b-NO" sz="800" b="1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>
            <a:solidFill>
              <a:schemeClr val="accent2">
                <a:lumMod val="75000"/>
              </a:schemeClr>
            </a:solidFill>
          </a:endParaRPr>
        </a:p>
      </dgm:t>
    </dgm:pt>
    <dgm:pt modelId="{2B13AC92-352F-46F0-AB38-F9CC5AFCE11E}" type="sibTrans" cxnId="{BA6D1613-2D69-4628-9CE8-2158AF6BC14C}">
      <dgm:prSet/>
      <dgm:spPr>
        <a:noFill/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1C4B2E2-6AEA-434C-9CD4-035903798F98}" type="pres">
      <dgm:prSet presAssocID="{EC9ED940-FA23-41E4-A421-64F4FB15C252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BC9809-26A9-48FC-94FC-6E915538446F}" type="pres">
      <dgm:prSet presAssocID="{AB898148-A5C1-483D-8B1A-6619253CB6DA}" presName="node" presStyleLbl="node1" presStyleCnt="5" custScaleX="190264" custScaleY="1161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D262D5-C05D-47E0-B423-C9B7CFF2FB3D}" type="pres">
      <dgm:prSet presAssocID="{AB898148-A5C1-483D-8B1A-6619253CB6DA}" presName="spNode"/>
      <dgm:spPr/>
      <dgm:t>
        <a:bodyPr/>
        <a:lstStyle/>
        <a:p/>
      </dgm:t>
    </dgm:pt>
    <dgm:pt modelId="{651CF821-B715-4A06-ACEA-DAEE936E2414}" type="pres">
      <dgm:prSet presAssocID="{29A52823-4DC0-4954-9BA1-30509781F880}" presName="sibTrans" presStyleLbl="sibTrans1D1" presStyleCnt="5"/>
      <dgm:spPr/>
      <dgm:t>
        <a:bodyPr/>
        <a:lstStyle/>
        <a:p>
          <a:endParaRPr lang="nb-NO"/>
        </a:p>
      </dgm:t>
    </dgm:pt>
    <dgm:pt modelId="{BA534FA6-8916-45C6-A8E9-9A49A8F8BEB6}" type="pres">
      <dgm:prSet presAssocID="{4FDFF96C-A755-424B-AF81-624A8FBD9203}" presName="node" presStyleLbl="node1" presStyleIdx="1" presStyleCnt="5" custScaleX="171237" custScaleY="116114" custRadScaleRad="98358" custRadScaleInc="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21FE93-C5BD-4938-8565-F5B86FB663DB}" type="pres">
      <dgm:prSet presAssocID="{4FDFF96C-A755-424B-AF81-624A8FBD9203}" presName="spNode"/>
      <dgm:spPr/>
      <dgm:t>
        <a:bodyPr/>
        <a:lstStyle/>
        <a:p/>
      </dgm:t>
    </dgm:pt>
    <dgm:pt modelId="{3E46F3F0-0F8B-4048-AC05-1D5CC2B96229}" type="pres">
      <dgm:prSet presAssocID="{BFCEBE0F-E66A-4D08-AF2F-729057181F34}" presName="sibTrans" presStyleLbl="sibTrans1D1" presStyleIdx="1" presStyleCnt="5"/>
      <dgm:spPr/>
      <dgm:t>
        <a:bodyPr/>
        <a:lstStyle/>
        <a:p>
          <a:endParaRPr lang="nb-NO"/>
        </a:p>
      </dgm:t>
    </dgm:pt>
    <dgm:pt modelId="{50E9B4D7-75E2-4007-9859-9075B9646315}" type="pres">
      <dgm:prSet presAssocID="{862930FC-BA51-4858-8175-A57889ADAC37}" presName="node" presStyleLbl="node1" presStyleIdx="2" presStyleCnt="5" custScaleX="171237" custScaleY="116114" custRadScaleRad="96201" custRadScaleInc="-606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45726-29DE-4B0B-8FBD-71E359428933}" type="pres">
      <dgm:prSet presAssocID="{862930FC-BA51-4858-8175-A57889ADAC37}" presName="spNode"/>
      <dgm:spPr/>
      <dgm:t>
        <a:bodyPr/>
        <a:lstStyle/>
        <a:p/>
      </dgm:t>
    </dgm:pt>
    <dgm:pt modelId="{95689FBA-1710-414B-9E7D-AA32C0A30447}" type="pres">
      <dgm:prSet presAssocID="{03BEB1CD-0E3B-4764-A11C-AF3BCBCF0ED1}" presName="sibTrans" presStyleLbl="sibTrans1D1" presStyleIdx="2" presStyleCnt="5"/>
      <dgm:spPr/>
      <dgm:t>
        <a:bodyPr/>
        <a:lstStyle/>
        <a:p>
          <a:endParaRPr lang="nb-NO"/>
        </a:p>
      </dgm:t>
    </dgm:pt>
    <dgm:pt modelId="{E2E3D205-3BCE-419D-B934-CF87F6F1D44A}" type="pres">
      <dgm:prSet presAssocID="{3BF7D5B9-A69B-49D3-946D-625D3ED73CED}" presName="node" presStyleLbl="node1" presStyleIdx="3" presStyleCnt="5" custScaleX="171237" custScaleY="116114" custRadScaleRad="96198" custRadScaleInc="606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83358-D737-4B06-B2D6-4CDB713F44FD}" type="pres">
      <dgm:prSet presAssocID="{3BF7D5B9-A69B-49D3-946D-625D3ED73CED}" presName="spNode"/>
      <dgm:spPr/>
      <dgm:t>
        <a:bodyPr/>
        <a:lstStyle/>
        <a:p/>
      </dgm:t>
    </dgm:pt>
    <dgm:pt modelId="{2875D57E-EB7B-4B02-BF54-9D4853D1A4A0}" type="pres">
      <dgm:prSet presAssocID="{A0D7C28F-4604-49B4-A517-DC594C890ECA}" presName="sibTrans" presStyleLbl="sibTrans1D1" presStyleIdx="3" presStyleCnt="5"/>
      <dgm:spPr/>
      <dgm:t>
        <a:bodyPr/>
        <a:lstStyle/>
        <a:p>
          <a:endParaRPr lang="nb-NO"/>
        </a:p>
      </dgm:t>
    </dgm:pt>
    <dgm:pt modelId="{CB1E873D-96AC-4A19-8F6F-7183332FB799}" type="pres">
      <dgm:prSet presAssocID="{FD36B421-01CA-45AE-9372-6FFFA2FFCD7E}" presName="node" presStyleLbl="node1" presStyleIdx="4" presStyleCnt="5" custScaleX="171237" custScaleY="116114" custRadScaleRad="98358" custRadScaleInc="-134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D4CB7-CFC3-4BFF-A12C-1304D01280A7}" type="pres">
      <dgm:prSet presAssocID="{FD36B421-01CA-45AE-9372-6FFFA2FFCD7E}" presName="spNode"/>
      <dgm:spPr/>
      <dgm:t>
        <a:bodyPr/>
        <a:lstStyle/>
        <a:p/>
      </dgm:t>
    </dgm:pt>
    <dgm:pt modelId="{97F616DD-0D18-4B2A-BE03-2DD058B0D335}" type="pres">
      <dgm:prSet presAssocID="{2B13AC92-352F-46F0-AB38-F9CC5AFCE11E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A54A443D-E798-4D23-9567-CF3393BC650D}" srcId="{EC9ED940-FA23-41E4-A421-64F4FB15C252}" destId="{AB898148-A5C1-483D-8B1A-6619253CB6DA}" srcOrd="0" destOrd="0" parTransId="{8D6B4B7F-5933-4B03-A9E6-68FA9D1A7C55}" sibTransId="{29A52823-4DC0-4954-9BA1-30509781F880}"/>
    <dgm:cxn modelId="{C79008AE-E56B-4135-8121-3E490DC1A35E}" srcId="{EC9ED940-FA23-41E4-A421-64F4FB15C252}" destId="{4FDFF96C-A755-424B-AF81-624A8FBD9203}" srcOrd="1" destOrd="0" parTransId="{51002ACA-CCCD-4FF2-8B6B-2C2D5DE1B840}" sibTransId="{BFCEBE0F-E66A-4D08-AF2F-729057181F34}"/>
    <dgm:cxn modelId="{8AEC40D9-40EF-4E27-8740-F99F93F545CD}" srcId="{EC9ED940-FA23-41E4-A421-64F4FB15C252}" destId="{862930FC-BA51-4858-8175-A57889ADAC37}" srcOrd="2" destOrd="0" parTransId="{3BDFC762-B5FA-4C11-95D8-087A30354F9C}" sibTransId="{03BEB1CD-0E3B-4764-A11C-AF3BCBCF0ED1}"/>
    <dgm:cxn modelId="{2742B43E-C09D-4D9B-BB56-6A35C49496AB}" srcId="{EC9ED940-FA23-41E4-A421-64F4FB15C252}" destId="{3BF7D5B9-A69B-49D3-946D-625D3ED73CED}" srcOrd="3" destOrd="0" parTransId="{55D40A32-89AE-4523-9CDC-D1D0F06C79CE}" sibTransId="{A0D7C28F-4604-49B4-A517-DC594C890ECA}"/>
    <dgm:cxn modelId="{BA6D1613-2D69-4628-9CE8-2158AF6BC14C}" srcId="{EC9ED940-FA23-41E4-A421-64F4FB15C252}" destId="{FD36B421-01CA-45AE-9372-6FFFA2FFCD7E}" srcOrd="4" destOrd="0" parTransId="{692A9C24-2BF2-4685-8396-9FE20AB84626}" sibTransId="{2B13AC92-352F-46F0-AB38-F9CC5AFCE11E}"/>
    <dgm:cxn modelId="{3215C8DA-6E16-42F1-A1D1-DE973B26D7D7}" type="presOf" srcId="{EC9ED940-FA23-41E4-A421-64F4FB15C252}" destId="{D1C4B2E2-6AEA-434C-9CD4-035903798F98}" srcOrd="0" destOrd="0" presId="urn:microsoft.com/office/officeart/2005/8/layout/cycle5"/>
    <dgm:cxn modelId="{EFDF2ED9-0C81-434F-BD8D-D5A030E2C04B}" type="presParOf" srcId="{D1C4B2E2-6AEA-434C-9CD4-035903798F98}" destId="{1ABC9809-26A9-48FC-94FC-6E915538446F}" srcOrd="0" destOrd="0" presId="urn:microsoft.com/office/officeart/2005/8/layout/cycle5"/>
    <dgm:cxn modelId="{B07EDA75-E9F8-4A60-BFEF-BAA167D27D11}" type="presOf" srcId="{AB898148-A5C1-483D-8B1A-6619253CB6DA}" destId="{1ABC9809-26A9-48FC-94FC-6E915538446F}" srcOrd="0" destOrd="0" presId="urn:microsoft.com/office/officeart/2005/8/layout/cycle5"/>
    <dgm:cxn modelId="{90C3E96E-285C-4595-BAA0-248DAC817CB2}" type="presParOf" srcId="{D1C4B2E2-6AEA-434C-9CD4-035903798F98}" destId="{7ED262D5-C05D-47E0-B423-C9B7CFF2FB3D}" srcOrd="1" destOrd="0" presId="urn:microsoft.com/office/officeart/2005/8/layout/cycle5"/>
    <dgm:cxn modelId="{C8260F5B-3835-4344-A973-CB26C5DF4F36}" type="presParOf" srcId="{D1C4B2E2-6AEA-434C-9CD4-035903798F98}" destId="{651CF821-B715-4A06-ACEA-DAEE936E2414}" srcOrd="2" destOrd="0" presId="urn:microsoft.com/office/officeart/2005/8/layout/cycle5"/>
    <dgm:cxn modelId="{207E1008-5C8A-4D9D-8097-241471EED45D}" type="presOf" srcId="{29A52823-4DC0-4954-9BA1-30509781F880}" destId="{651CF821-B715-4A06-ACEA-DAEE936E2414}" srcOrd="0" destOrd="0" presId="urn:microsoft.com/office/officeart/2005/8/layout/cycle5"/>
    <dgm:cxn modelId="{D95E52D8-F5C4-4EE2-8107-17E3F28043DC}" type="presParOf" srcId="{D1C4B2E2-6AEA-434C-9CD4-035903798F98}" destId="{BA534FA6-8916-45C6-A8E9-9A49A8F8BEB6}" srcOrd="3" destOrd="0" presId="urn:microsoft.com/office/officeart/2005/8/layout/cycle5"/>
    <dgm:cxn modelId="{7B4A9EB0-3B85-4C9C-B3D1-62F43332973B}" type="presOf" srcId="{4FDFF96C-A755-424B-AF81-624A8FBD9203}" destId="{BA534FA6-8916-45C6-A8E9-9A49A8F8BEB6}" srcOrd="0" destOrd="0" presId="urn:microsoft.com/office/officeart/2005/8/layout/cycle5"/>
    <dgm:cxn modelId="{633D5F41-7169-417A-915A-02ABEA5E1042}" type="presParOf" srcId="{D1C4B2E2-6AEA-434C-9CD4-035903798F98}" destId="{1A21FE93-C5BD-4938-8565-F5B86FB663DB}" srcOrd="4" destOrd="0" presId="urn:microsoft.com/office/officeart/2005/8/layout/cycle5"/>
    <dgm:cxn modelId="{CABB7EB2-CE4C-446F-96E3-8DBF8AE437FB}" type="presParOf" srcId="{D1C4B2E2-6AEA-434C-9CD4-035903798F98}" destId="{3E46F3F0-0F8B-4048-AC05-1D5CC2B96229}" srcOrd="5" destOrd="0" presId="urn:microsoft.com/office/officeart/2005/8/layout/cycle5"/>
    <dgm:cxn modelId="{4FBC1D75-CA69-40E8-83EE-53CC98C496E6}" type="presOf" srcId="{BFCEBE0F-E66A-4D08-AF2F-729057181F34}" destId="{3E46F3F0-0F8B-4048-AC05-1D5CC2B96229}" srcOrd="0" destOrd="0" presId="urn:microsoft.com/office/officeart/2005/8/layout/cycle5"/>
    <dgm:cxn modelId="{FD0662A3-0A2F-4A92-A33E-49FA5DD7C601}" type="presParOf" srcId="{D1C4B2E2-6AEA-434C-9CD4-035903798F98}" destId="{50E9B4D7-75E2-4007-9859-9075B9646315}" srcOrd="6" destOrd="0" presId="urn:microsoft.com/office/officeart/2005/8/layout/cycle5"/>
    <dgm:cxn modelId="{9B724C9B-400F-4B15-AD82-098795191195}" type="presOf" srcId="{862930FC-BA51-4858-8175-A57889ADAC37}" destId="{50E9B4D7-75E2-4007-9859-9075B9646315}" srcOrd="0" destOrd="0" presId="urn:microsoft.com/office/officeart/2005/8/layout/cycle5"/>
    <dgm:cxn modelId="{1FD1B3F4-3323-4468-8841-8E76B83A1AC7}" type="presParOf" srcId="{D1C4B2E2-6AEA-434C-9CD4-035903798F98}" destId="{EC945726-29DE-4B0B-8FBD-71E359428933}" srcOrd="7" destOrd="0" presId="urn:microsoft.com/office/officeart/2005/8/layout/cycle5"/>
    <dgm:cxn modelId="{BCB5705A-33B2-4B2C-8348-DF8B70E69F97}" type="presParOf" srcId="{D1C4B2E2-6AEA-434C-9CD4-035903798F98}" destId="{95689FBA-1710-414B-9E7D-AA32C0A30447}" srcOrd="8" destOrd="0" presId="urn:microsoft.com/office/officeart/2005/8/layout/cycle5"/>
    <dgm:cxn modelId="{9D4023AA-27F2-43D0-B4CF-4CA311E6E4F2}" type="presOf" srcId="{03BEB1CD-0E3B-4764-A11C-AF3BCBCF0ED1}" destId="{95689FBA-1710-414B-9E7D-AA32C0A30447}" srcOrd="0" destOrd="0" presId="urn:microsoft.com/office/officeart/2005/8/layout/cycle5"/>
    <dgm:cxn modelId="{5D4516FD-83EB-4962-B694-F40BE06EB699}" type="presParOf" srcId="{D1C4B2E2-6AEA-434C-9CD4-035903798F98}" destId="{E2E3D205-3BCE-419D-B934-CF87F6F1D44A}" srcOrd="9" destOrd="0" presId="urn:microsoft.com/office/officeart/2005/8/layout/cycle5"/>
    <dgm:cxn modelId="{4ED471FD-5D00-4302-88B2-872C5367CCAE}" type="presOf" srcId="{3BF7D5B9-A69B-49D3-946D-625D3ED73CED}" destId="{E2E3D205-3BCE-419D-B934-CF87F6F1D44A}" srcOrd="0" destOrd="0" presId="urn:microsoft.com/office/officeart/2005/8/layout/cycle5"/>
    <dgm:cxn modelId="{466FF9E0-08C1-4F77-9FF4-8F5244BA92D6}" type="presParOf" srcId="{D1C4B2E2-6AEA-434C-9CD4-035903798F98}" destId="{FF283358-D737-4B06-B2D6-4CDB713F44FD}" srcOrd="10" destOrd="0" presId="urn:microsoft.com/office/officeart/2005/8/layout/cycle5"/>
    <dgm:cxn modelId="{33439EC7-6996-465F-BEF2-17E4F6249FC6}" type="presParOf" srcId="{D1C4B2E2-6AEA-434C-9CD4-035903798F98}" destId="{2875D57E-EB7B-4B02-BF54-9D4853D1A4A0}" srcOrd="11" destOrd="0" presId="urn:microsoft.com/office/officeart/2005/8/layout/cycle5"/>
    <dgm:cxn modelId="{953F7055-9F65-498B-92BB-D482C27F5677}" type="presOf" srcId="{A0D7C28F-4604-49B4-A517-DC594C890ECA}" destId="{2875D57E-EB7B-4B02-BF54-9D4853D1A4A0}" srcOrd="0" destOrd="0" presId="urn:microsoft.com/office/officeart/2005/8/layout/cycle5"/>
    <dgm:cxn modelId="{22326ADE-4C28-4EE4-BA78-B808A5BBA6B9}" type="presParOf" srcId="{D1C4B2E2-6AEA-434C-9CD4-035903798F98}" destId="{CB1E873D-96AC-4A19-8F6F-7183332FB799}" srcOrd="12" destOrd="0" presId="urn:microsoft.com/office/officeart/2005/8/layout/cycle5"/>
    <dgm:cxn modelId="{F1E56981-1686-42F9-B209-CFA71D6D9061}" type="presOf" srcId="{FD36B421-01CA-45AE-9372-6FFFA2FFCD7E}" destId="{CB1E873D-96AC-4A19-8F6F-7183332FB799}" srcOrd="0" destOrd="0" presId="urn:microsoft.com/office/officeart/2005/8/layout/cycle5"/>
    <dgm:cxn modelId="{9FCF9507-272B-4BAF-9478-CD4A4F53A57A}" type="presParOf" srcId="{D1C4B2E2-6AEA-434C-9CD4-035903798F98}" destId="{164D4CB7-CFC3-4BFF-A12C-1304D01280A7}" srcOrd="13" destOrd="0" presId="urn:microsoft.com/office/officeart/2005/8/layout/cycle5"/>
    <dgm:cxn modelId="{995E89E6-9C08-45AE-BBE4-FA61E8DB8348}" type="presParOf" srcId="{D1C4B2E2-6AEA-434C-9CD4-035903798F98}" destId="{97F616DD-0D18-4B2A-BE03-2DD058B0D335}" srcOrd="14" destOrd="0" presId="urn:microsoft.com/office/officeart/2005/8/layout/cycle5"/>
    <dgm:cxn modelId="{03BB5B09-CC42-408E-945B-F5CC94BECC16}" type="presOf" srcId="{2B13AC92-352F-46F0-AB38-F9CC5AFCE11E}" destId="{97F616DD-0D18-4B2A-BE03-2DD058B0D33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5" name=""/>
      <dsp:cNvGrpSpPr/>
    </dsp:nvGrpSpPr>
    <dsp:grpSpPr/>
    <dsp:sp modelId="{1ABC9809-26A9-48FC-94FC-6E915538446F}">
      <dsp:nvSpPr>
        <dsp:cNvPr id="6" name=""/>
        <dsp:cNvSpPr/>
      </dsp:nvSpPr>
      <dsp:spPr>
        <a:xfrm>
          <a:off x="2519998" y="-55178"/>
          <a:ext cx="3600002" cy="1428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rgbClr val="000000"/>
              </a:solidFill>
            </a:rPr>
            <a:t>Lokal brannverndokumentasjon: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140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140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>
              <a:solidFill>
                <a:schemeClr val="accent2">
                  <a:lumMod val="75000"/>
                </a:schemeClr>
              </a:solidFill>
            </a:rPr>
            <a:t>15. januar</a:t>
          </a:r>
          <a:endParaRPr lang="nb-NO" sz="12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2589710" y="14534"/>
        <a:ext cx="3460579" cy="1288629"/>
      </dsp:txXfrm>
    </dsp:sp>
    <dsp:sp modelId="{651CF821-B715-4A06-ACEA-DAEE936E2414}">
      <dsp:nvSpPr>
        <dsp:cNvPr id="7" name=""/>
        <dsp:cNvSpPr/>
      </dsp:nvSpPr>
      <dsp:spPr>
        <a:xfrm>
          <a:off x="1526546" y="1034308"/>
          <a:ext cx="4911291" cy="4911291"/>
        </a:xfrm>
        <a:custGeom>
          <a:rect l="0" t="0" r="0" b="0"/>
          <a:pathLst>
            <a:path>
              <a:moveTo>
                <a:pt x="3812719" y="409051"/>
              </a:moveTo>
              <a:arcTo wR="2455645" hR="2455645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8" name=""/>
        <dsp:cNvSpPr/>
      </dsp:nvSpPr>
      <dsp:spPr>
        <a:xfrm>
          <a:off x="5035468" y="1784516"/>
          <a:ext cx="3239991" cy="142805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rgbClr val="000000"/>
              </a:solidFill>
            </a:rPr>
            <a:t>Sentral brannverndokumentasjon: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brannvernenheter:</a:t>
          </a:r>
          <a:b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Gjennomførte og planlagte tiltak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>
              <a:solidFill>
                <a:schemeClr val="accent2">
                  <a:lumMod val="75000"/>
                </a:schemeClr>
              </a:solidFill>
            </a:rPr>
            <a:t>31. januar</a:t>
          </a:r>
          <a:endParaRPr lang="nb-NO" sz="12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5105180" y="1854228"/>
        <a:ext cx="3100568" cy="1288629"/>
      </dsp:txXfrm>
    </dsp:sp>
    <dsp:sp modelId="{3E46F3F0-0F8B-4048-AC05-1D5CC2B96229}">
      <dsp:nvSpPr>
        <dsp:cNvPr id="9" name=""/>
        <dsp:cNvSpPr/>
      </dsp:nvSpPr>
      <dsp:spPr>
        <a:xfrm>
          <a:off x="1839061" y="468295"/>
          <a:ext cx="4911291" cy="4911291"/>
        </a:xfrm>
        <a:custGeom>
          <a:rect l="0" t="0" r="0" b="0"/>
          <a:pathLst>
            <a:path>
              <a:moveTo>
                <a:pt x="4873396" y="2885384"/>
              </a:moveTo>
              <a:arcTo wR="2455645" hR="2455645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10" name=""/>
        <dsp:cNvSpPr/>
      </dsp:nvSpPr>
      <dsp:spPr>
        <a:xfrm>
          <a:off x="4524374" y="3901266"/>
          <a:ext cx="3239991" cy="1428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rgbClr val="000000"/>
              </a:solidFill>
            </a:rPr>
            <a:t>Lokal brannverndokumentasjon: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>
              <a:solidFill>
                <a:schemeClr val="accent2">
                  <a:lumMod val="75000"/>
                </a:schemeClr>
              </a:solidFill>
            </a:rPr>
            <a:t>Februar-november</a:t>
          </a:r>
          <a:endParaRPr lang="nb-NO" sz="12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4594086" y="3970978"/>
        <a:ext cx="3100568" cy="1288629"/>
      </dsp:txXfrm>
    </dsp:sp>
    <dsp:sp modelId="{95689FBA-1710-414B-9E7D-AA32C0A30447}">
      <dsp:nvSpPr>
        <dsp:cNvPr id="11" name=""/>
        <dsp:cNvSpPr/>
      </dsp:nvSpPr>
      <dsp:spPr>
        <a:xfrm>
          <a:off x="1864462" y="559564"/>
          <a:ext cx="4911291" cy="4911291"/>
        </a:xfrm>
        <a:custGeom>
          <a:rect l="0" t="0" r="0" b="0"/>
          <a:pathLst>
            <a:path>
              <a:moveTo>
                <a:pt x="2961127" y="4858702"/>
              </a:moveTo>
              <a:arcTo wR="2455645" hR="2455645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12" name=""/>
        <dsp:cNvSpPr/>
      </dsp:nvSpPr>
      <dsp:spPr>
        <a:xfrm>
          <a:off x="875697" y="3901227"/>
          <a:ext cx="3239991" cy="1428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rgbClr val="000000"/>
              </a:solidFill>
            </a:rPr>
            <a:t>Lokal brannverndokumentasjon: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b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endParaRPr lang="nb-NO" sz="1400" b="1" kern="1200" smtClean="0">
            <a:solidFill>
              <a:schemeClr val="tx1">
                <a:lumMod val="60000"/>
                <a:lumOff val="4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>
              <a:solidFill>
                <a:schemeClr val="accent2">
                  <a:lumMod val="75000"/>
                </a:schemeClr>
              </a:solidFill>
            </a:rPr>
            <a:t>31. desember</a:t>
          </a:r>
          <a:endParaRPr lang="nb-NO" sz="12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945409" y="3970939"/>
        <a:ext cx="3100568" cy="1288629"/>
      </dsp:txXfrm>
    </dsp:sp>
    <dsp:sp modelId="{2875D57E-EB7B-4B02-BF54-9D4853D1A4A0}">
      <dsp:nvSpPr>
        <dsp:cNvPr id="13" name=""/>
        <dsp:cNvSpPr/>
      </dsp:nvSpPr>
      <dsp:spPr>
        <a:xfrm>
          <a:off x="1889616" y="468037"/>
          <a:ext cx="4911291" cy="4911291"/>
        </a:xfrm>
        <a:custGeom>
          <a:rect l="0" t="0" r="0" b="0"/>
          <a:pathLst>
            <a:path>
              <a:moveTo>
                <a:pt x="149999" y="3300743"/>
              </a:moveTo>
              <a:arcTo wR="2455645" hR="2455645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14" name=""/>
        <dsp:cNvSpPr/>
      </dsp:nvSpPr>
      <dsp:spPr>
        <a:xfrm>
          <a:off x="364539" y="1784516"/>
          <a:ext cx="3239991" cy="142805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rgbClr val="000000"/>
              </a:solidFill>
            </a:rPr>
            <a:t>Sentral brannverndokumentasjon: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b="1" kern="1200" smtClean="0">
            <a:solidFill>
              <a:schemeClr val="tx1">
                <a:lumMod val="60000"/>
                <a:lumOff val="4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>
              <a:solidFill>
                <a:schemeClr val="accent2">
                  <a:lumMod val="75000"/>
                </a:schemeClr>
              </a:solidFill>
            </a:rPr>
            <a:t>1. januar</a:t>
          </a:r>
          <a:endParaRPr lang="nb-NO" sz="12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434251" y="1854228"/>
        <a:ext cx="3100568" cy="1288629"/>
      </dsp:txXfrm>
    </dsp:sp>
    <dsp:sp modelId="{97F616DD-0D18-4B2A-BE03-2DD058B0D335}">
      <dsp:nvSpPr>
        <dsp:cNvPr id="15" name=""/>
        <dsp:cNvSpPr/>
      </dsp:nvSpPr>
      <dsp:spPr>
        <a:xfrm>
          <a:off x="2202161" y="1034308"/>
          <a:ext cx="4911291" cy="4911291"/>
        </a:xfrm>
        <a:custGeom>
          <a:rect l="0" t="0" r="0" b="0"/>
          <a:pathLst>
            <a:path>
              <a:moveTo>
                <a:pt x="783766" y="657030"/>
              </a:moveTo>
              <a:arcTo wR="2455645" hR="2455645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8" name=""/>
      <dsp:cNvGrpSpPr/>
    </dsp:nvGrpSpPr>
    <dsp:grpSpPr/>
    <dsp:sp modelId="{1ABC9809-26A9-48FC-94FC-6E915538446F}">
      <dsp:nvSpPr>
        <dsp:cNvPr id="9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noFill/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10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11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12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13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14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15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16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17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18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3075" name=""/>
      <dsp:cNvGrpSpPr/>
    </dsp:nvGrpSpPr>
    <dsp:grpSpPr/>
    <dsp:sp modelId="{1ABC9809-26A9-48FC-94FC-6E915538446F}">
      <dsp:nvSpPr>
        <dsp:cNvPr id="3076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3077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3078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3079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3080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3081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3082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3083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3084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3085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10" name=""/>
      <dsp:cNvGrpSpPr/>
    </dsp:nvGrpSpPr>
    <dsp:grpSpPr/>
    <dsp:sp modelId="{1ABC9809-26A9-48FC-94FC-6E915538446F}">
      <dsp:nvSpPr>
        <dsp:cNvPr id="11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12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13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14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15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16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17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18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19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20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7" name=""/>
      <dsp:cNvGrpSpPr/>
    </dsp:nvGrpSpPr>
    <dsp:grpSpPr/>
    <dsp:sp modelId="{1ABC9809-26A9-48FC-94FC-6E915538446F}">
      <dsp:nvSpPr>
        <dsp:cNvPr id="8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noFill/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9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10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11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12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13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14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15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16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17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5123" name=""/>
      <dsp:cNvGrpSpPr/>
    </dsp:nvGrpSpPr>
    <dsp:grpSpPr/>
    <dsp:sp modelId="{1ABC9809-26A9-48FC-94FC-6E915538446F}">
      <dsp:nvSpPr>
        <dsp:cNvPr id="5124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noFill/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5125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5126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5127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5128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5129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5130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5131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5132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5133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6147" name=""/>
      <dsp:cNvGrpSpPr/>
    </dsp:nvGrpSpPr>
    <dsp:grpSpPr/>
    <dsp:sp modelId="{1ABC9809-26A9-48FC-94FC-6E915538446F}">
      <dsp:nvSpPr>
        <dsp:cNvPr id="6148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noFill/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6149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6150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6151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6152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6153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6154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6155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6156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6157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10" name=""/>
      <dsp:cNvGrpSpPr/>
    </dsp:nvGrpSpPr>
    <dsp:grpSpPr/>
    <dsp:sp modelId="{1ABC9809-26A9-48FC-94FC-6E915538446F}">
      <dsp:nvSpPr>
        <dsp:cNvPr id="11" name=""/>
        <dsp:cNvSpPr/>
      </dsp:nvSpPr>
      <dsp:spPr>
        <a:xfrm>
          <a:off x="1007999" y="-22071"/>
          <a:ext cx="1440001" cy="571221"/>
        </a:xfrm>
        <a:prstGeom prst="roundRect">
          <a:avLst/>
        </a:prstGeom>
        <a:noFill/>
        <a:ln w="38100" cap="sq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2. Gjennomføre risikovurdering</a:t>
          </a:r>
          <a:b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</a:br>
          <a:r>
            <a:rPr lang="nb-NO" sz="960" b="1" i="0" kern="120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rPr>
            <a:t>3. Planlegge opplæring, øvelser og brannvernrunder</a:t>
          </a:r>
        </a:p>
      </dsp:txBody>
      <dsp:txXfrm>
        <a:off x="1035884" y="5814"/>
        <a:ext cx="1384231" cy="515452"/>
      </dsp:txXfrm>
    </dsp:sp>
    <dsp:sp modelId="{651CF821-B715-4A06-ACEA-DAEE936E2414}">
      <dsp:nvSpPr>
        <dsp:cNvPr id="12" name=""/>
        <dsp:cNvSpPr/>
      </dsp:nvSpPr>
      <dsp:spPr>
        <a:xfrm>
          <a:off x="610618" y="413723"/>
          <a:ext cx="1964516" cy="1964516"/>
        </a:xfrm>
        <a:custGeom>
          <a:rect l="0" t="0" r="0" b="0"/>
          <a:pathLst>
            <a:path>
              <a:moveTo>
                <a:pt x="1525087" y="163620"/>
              </a:moveTo>
              <a:arcTo wR="982258" hR="982258" stAng="18212875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A534FA6-8916-45C6-A8E9-9A49A8F8BEB6}">
      <dsp:nvSpPr>
        <dsp:cNvPr id="13" name=""/>
        <dsp:cNvSpPr/>
      </dsp:nvSpPr>
      <dsp:spPr>
        <a:xfrm>
          <a:off x="2014187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4. Tilsyn med lokale brannvernenheter</a:t>
          </a:r>
        </a:p>
      </dsp:txBody>
      <dsp:txXfrm>
        <a:off x="2042072" y="741691"/>
        <a:ext cx="1240227" cy="515452"/>
      </dsp:txXfrm>
    </dsp:sp>
    <dsp:sp modelId="{3E46F3F0-0F8B-4048-AC05-1D5CC2B96229}">
      <dsp:nvSpPr>
        <dsp:cNvPr id="14" name=""/>
        <dsp:cNvSpPr/>
      </dsp:nvSpPr>
      <dsp:spPr>
        <a:xfrm>
          <a:off x="735624" y="187318"/>
          <a:ext cx="1964516" cy="1964516"/>
        </a:xfrm>
        <a:custGeom>
          <a:rect l="0" t="0" r="0" b="0"/>
          <a:pathLst>
            <a:path>
              <a:moveTo>
                <a:pt x="1949358" y="1154153"/>
              </a:moveTo>
              <a:arcTo wR="982258" hR="982258" stAng="604721" swAng="602716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0E9B4D7-75E2-4007-9859-9075B9646315}">
      <dsp:nvSpPr>
        <dsp:cNvPr id="15" name=""/>
        <dsp:cNvSpPr/>
      </dsp:nvSpPr>
      <dsp:spPr>
        <a:xfrm>
          <a:off x="1809749" y="15605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5. Gjennomføre brannvernrunder</a:t>
          </a:r>
          <a:b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</a:b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6. Gjennomføre lokal opplæring og øvelser</a:t>
          </a:r>
        </a:p>
      </dsp:txBody>
      <dsp:txXfrm>
        <a:off x="1837634" y="1588391"/>
        <a:ext cx="1240227" cy="515452"/>
      </dsp:txXfrm>
    </dsp:sp>
    <dsp:sp modelId="{95689FBA-1710-414B-9E7D-AA32C0A30447}">
      <dsp:nvSpPr>
        <dsp:cNvPr id="16" name=""/>
        <dsp:cNvSpPr/>
      </dsp:nvSpPr>
      <dsp:spPr>
        <a:xfrm>
          <a:off x="745785" y="223825"/>
          <a:ext cx="1964516" cy="1964516"/>
        </a:xfrm>
        <a:custGeom>
          <a:rect l="0" t="0" r="0" b="0"/>
          <a:pathLst>
            <a:path>
              <a:moveTo>
                <a:pt x="1184450" y="1943481"/>
              </a:moveTo>
              <a:arcTo wR="982258" hR="982258" stAng="4687263" swAng="142563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E3D205-3BCE-419D-B934-CF87F6F1D44A}">
      <dsp:nvSpPr>
        <dsp:cNvPr id="17" name=""/>
        <dsp:cNvSpPr/>
      </dsp:nvSpPr>
      <dsp:spPr>
        <a:xfrm>
          <a:off x="350279" y="1560490"/>
          <a:ext cx="1295996" cy="57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7. Rapportere gjennomførte brannverntiltak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378164" y="1588375"/>
        <a:ext cx="1240227" cy="515452"/>
      </dsp:txXfrm>
    </dsp:sp>
    <dsp:sp modelId="{2875D57E-EB7B-4B02-BF54-9D4853D1A4A0}">
      <dsp:nvSpPr>
        <dsp:cNvPr id="18" name=""/>
        <dsp:cNvSpPr/>
      </dsp:nvSpPr>
      <dsp:spPr>
        <a:xfrm>
          <a:off x="755846" y="187214"/>
          <a:ext cx="1964516" cy="1964516"/>
        </a:xfrm>
        <a:custGeom>
          <a:rect l="0" t="0" r="0" b="0"/>
          <a:pathLst>
            <a:path>
              <a:moveTo>
                <a:pt x="59999" y="1320297"/>
              </a:moveTo>
              <a:arcTo wR="982258" hR="982258" stAng="9592224" swAng="602698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B1E873D-96AC-4A19-8F6F-7183332FB799}">
      <dsp:nvSpPr>
        <dsp:cNvPr id="19" name=""/>
        <dsp:cNvSpPr/>
      </dsp:nvSpPr>
      <dsp:spPr>
        <a:xfrm>
          <a:off x="145815" y="713806"/>
          <a:ext cx="1295996" cy="571221"/>
        </a:xfrm>
        <a:prstGeom prst="roundRect">
          <a:avLst/>
        </a:prstGeom>
        <a:noFill/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kern="1200" smtClean="0">
              <a:solidFill>
                <a:schemeClr val="tx1">
                  <a:lumMod val="60000"/>
                  <a:lumOff val="40000"/>
                </a:schemeClr>
              </a:solidFill>
            </a:rPr>
            <a:t>1. Organisere brannvernenheter</a:t>
          </a:r>
          <a:endParaRPr lang="nb-NO" sz="800" b="1" kern="1200">
            <a:solidFill>
              <a:schemeClr val="accent2">
                <a:lumMod val="75000"/>
              </a:schemeClr>
            </a:solidFill>
          </a:endParaRPr>
        </a:p>
      </dsp:txBody>
      <dsp:txXfrm>
        <a:off x="173700" y="741691"/>
        <a:ext cx="1240227" cy="515452"/>
      </dsp:txXfrm>
    </dsp:sp>
    <dsp:sp modelId="{97F616DD-0D18-4B2A-BE03-2DD058B0D335}">
      <dsp:nvSpPr>
        <dsp:cNvPr id="20" name=""/>
        <dsp:cNvSpPr/>
      </dsp:nvSpPr>
      <dsp:spPr>
        <a:xfrm>
          <a:off x="880864" y="413723"/>
          <a:ext cx="1964516" cy="1964516"/>
        </a:xfrm>
        <a:custGeom>
          <a:rect l="0" t="0" r="0" b="0"/>
          <a:pathLst>
            <a:path>
              <a:moveTo>
                <a:pt x="313506" y="262812"/>
              </a:moveTo>
              <a:arcTo wR="982258" hR="982258" stAng="13625484" swAng="561640"/>
            </a:path>
          </a:pathLst>
        </a:cu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75403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63538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smtClean="0"/>
              <a:t>KLIKK FOR Å LEGGE TIL EN 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ransition spd="slow">
    <p:cover dir="d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64417"/>
      </p:ext>
    </p:extLst>
  </p:cSld>
  <p:clrMapOvr>
    <a:masterClrMapping/>
  </p:clrMapOvr>
  <p:transition spd="slow">
    <p:cover dir="d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771062"/>
      </p:ext>
    </p:extLst>
  </p:cSld>
  <p:clrMapOvr>
    <a:masterClrMapping/>
  </p:clrMapOvr>
  <p:transition spd="slow">
    <p:cover dir="d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375453"/>
      </p:ext>
    </p:extLst>
  </p:cSld>
  <p:clrMapOvr>
    <a:masterClrMapping/>
  </p:clrMapOvr>
  <p:transition spd="slow">
    <p:cover dir="d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738567"/>
      </p:ext>
    </p:extLst>
  </p:cSld>
  <p:clrMapOvr>
    <a:masterClrMapping/>
  </p:clrMapOvr>
  <p:transition spd="slow">
    <p:cover dir="d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342207"/>
      </p:ext>
    </p:extLst>
  </p:cSld>
  <p:clrMapOvr>
    <a:masterClrMapping/>
  </p:clrMapOvr>
  <p:transition spd="slow">
    <p:cover dir="d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347421"/>
      </p:ext>
    </p:extLst>
  </p:cSld>
  <p:clrMapOvr>
    <a:masterClrMapping/>
  </p:clrMapOvr>
  <p:transition spd="slow">
    <p:cover dir="d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114406"/>
      </p:ext>
    </p:extLst>
  </p:cSld>
  <p:clrMapOvr>
    <a:masterClrMapping/>
  </p:clrMapOvr>
  <p:transition spd="slow">
    <p:cover dir="d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069263"/>
      </p:ext>
    </p:extLst>
  </p:cSld>
  <p:clrMapOvr>
    <a:masterClrMapping/>
  </p:clrMapOvr>
  <p:transition spd="slow">
    <p:cover dir="d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000132"/>
      </p:ext>
    </p:extLst>
  </p:cSld>
  <p:clrMapOvr>
    <a:masterClrMapping/>
  </p:clrMapOvr>
  <p:transition spd="slow">
    <p:cover dir="d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672360"/>
      </p:ext>
    </p:extLst>
  </p:cSld>
  <p:clrMapOvr>
    <a:masterClrMapping/>
  </p:clrMapOvr>
  <p:transition spd="slow">
    <p:cover dir="d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57992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smtClean="0"/>
              <a:t>KLIKK FOR Å LEGGE TIL EN 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  <p:transition spd="slow">
    <p:cover dir="d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35716"/>
      </p:ext>
    </p:extLst>
  </p:cSld>
  <p:clrMapOvr>
    <a:masterClrMapping/>
  </p:clrMapOvr>
  <p:transition spd="slow">
    <p:cover dir="d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427257"/>
      </p:ext>
    </p:extLst>
  </p:cSld>
  <p:clrMapOvr>
    <a:masterClrMapping/>
  </p:clrMapOvr>
  <p:transition spd="slow">
    <p:cover dir="d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881316"/>
      </p:ext>
    </p:extLst>
  </p:cSld>
  <p:clrMapOvr>
    <a:masterClrMapping/>
  </p:clrMapOvr>
  <p:transition spd="slow">
    <p:cover dir="d"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692081"/>
      </p:ext>
    </p:extLst>
  </p:cSld>
  <p:clrMapOvr>
    <a:masterClrMapping/>
  </p:clrMapOvr>
  <p:transition spd="slow">
    <p:cover dir="d"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97355"/>
      </p:ext>
    </p:extLst>
  </p:cSld>
  <p:clrMapOvr>
    <a:masterClrMapping/>
  </p:clrMapOvr>
  <p:transition spd="slow">
    <p:cover dir="d"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609395"/>
      </p:ext>
    </p:extLst>
  </p:cSld>
  <p:clrMapOvr>
    <a:masterClrMapping/>
  </p:clrMapOvr>
  <p:transition spd="slow">
    <p:cover dir="d"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400494"/>
      </p:ext>
    </p:extLst>
  </p:cSld>
  <p:clrMapOvr>
    <a:masterClrMapping/>
  </p:clrMapOvr>
  <p:transition spd="slow">
    <p:cover dir="d"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428709"/>
      </p:ext>
    </p:extLst>
  </p:cSld>
  <p:clrMapOvr>
    <a:masterClrMapping/>
  </p:clrMapOvr>
  <p:transition spd="slow">
    <p:cover dir="d"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901388"/>
      </p:ext>
    </p:extLst>
  </p:cSld>
  <p:clrMapOvr>
    <a:masterClrMapping/>
  </p:clrMapOvr>
  <p:transition spd="slow">
    <p:cover dir="d"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258779"/>
      </p:ext>
    </p:extLst>
  </p:cSld>
  <p:clrMapOvr>
    <a:masterClrMapping/>
  </p:clrMapOvr>
  <p:transition spd="slow">
    <p:cover dir="d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smtClean="0"/>
              <a:t>Klikk her for å sette inn tittel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  <p:transition spd="slow">
    <p:cover dir="d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smtClean="0"/>
              <a:t>Klikk for å sette inn tittel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  <p:transition spd="slow">
    <p:cover dir="d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smtClean="0"/>
              <a:t>Klikk for å sette inn tittel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mtClean="0"/>
                <a:t> </a:t>
              </a:r>
              <a:endParaRPr lang="nb-NO"/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2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  <p:transition spd="slow">
    <p:cover dir="d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  <p:transition spd="slow">
    <p:cover dir="d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  <p:transition spd="slow">
    <p:cover dir="d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175792"/>
      </p:ext>
    </p:extLst>
  </p:cSld>
  <p:clrMapOvr>
    <a:masterClrMapping/>
  </p:clrMapOvr>
  <p:transition spd="slow">
    <p:cover dir="d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132384"/>
      </p:ext>
    </p:extLst>
  </p:cSld>
  <p:clrMapOvr>
    <a:masterClrMapping/>
  </p:clrMapOvr>
  <p:transition spd="slow">
    <p:cover dir="d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3.emf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4.xml" /><Relationship Id="rId7" Type="http://schemas.openxmlformats.org/officeDocument/2006/relationships/slideLayout" Target="../slideLayouts/slideLayout25.xml" /><Relationship Id="rId8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  <p:sldLayoutId id="2147483727" r:id="rId7"/>
  </p:sldLayoutIdLst>
  <p:transition spd="slow">
    <p:cover dir="d"/>
  </p:transition>
  <p:timing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8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cover dir="d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91CB-8C50-444F-AC2C-3B15E951B64A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10C7-BFA5-4540-A070-1D47F8AA4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4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>
    <p:cover dir="d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8.xml" /><Relationship Id="rId3" Type="http://schemas.openxmlformats.org/officeDocument/2006/relationships/diagramData" Target="../diagrams/data8.xml" /><Relationship Id="rId4" Type="http://schemas.openxmlformats.org/officeDocument/2006/relationships/diagramLayout" Target="../diagrams/layout8.xml" /><Relationship Id="rId5" Type="http://schemas.openxmlformats.org/officeDocument/2006/relationships/diagramQuickStyle" Target="../diagrams/quickStyle8.xml" /><Relationship Id="rId6" Type="http://schemas.openxmlformats.org/officeDocument/2006/relationships/diagramColors" Target="../diagrams/colors8.xml" /><Relationship Id="rId7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Relationship Id="rId7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diagramColors" Target="../diagrams/colors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Relationship Id="rId7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Relationship Id="rId3" Type="http://schemas.microsoft.com/office/2007/relationships/diagramDrawing" Target="../diagrams/drawing6.xml" /><Relationship Id="rId4" Type="http://schemas.openxmlformats.org/officeDocument/2006/relationships/diagramData" Target="../diagrams/data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diagramColors" Target="../diagrams/colors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720000" y="1901665"/>
            <a:ext cx="5287597" cy="646331"/>
          </a:xfrm>
        </p:spPr>
        <p:txBody>
          <a:bodyPr/>
          <a:lstStyle/>
          <a:p>
            <a:r>
              <a:rPr lang="nb-NO" sz="3600" cap="none" smtClean="0"/>
              <a:t>Ny brannbok</a:t>
            </a:r>
            <a:endParaRPr lang="nb-NO" sz="3600" cap="non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276" b="67694"/>
          <a:stretch>
            <a:fillRect/>
          </a:stretch>
        </p:blipFill>
        <p:spPr bwMode="auto">
          <a:xfrm>
            <a:off x="720000" y="3247575"/>
            <a:ext cx="5850000" cy="7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3967575"/>
            <a:ext cx="5853600" cy="148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19999" y="5580000"/>
            <a:ext cx="609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smtClean="0"/>
              <a:t>Pål Farsund, rådgiver, Seksjon for pasientsikkerhet, FoU-avdelinga</a:t>
            </a:r>
          </a:p>
          <a:p>
            <a:r>
              <a:rPr lang="nb-NO" sz="1000" smtClean="0"/>
              <a:t>November 2016. Revidert: Januar 2019.</a:t>
            </a: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tel 1"/>
          <p:cNvSpPr txBox="1"/>
          <p:nvPr/>
        </p:nvSpPr>
        <p:spPr>
          <a:xfrm>
            <a:off x="359999" y="720000"/>
            <a:ext cx="3368357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 spc="0" baseline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pPr marL="288000" indent="-288000">
              <a:tabLst>
                <a:tab pos="1257300"/>
              </a:tabLst>
            </a:pPr>
            <a:r>
              <a:rPr lang="nb-NO" sz="2000"/>
              <a:t>4</a:t>
            </a:r>
            <a:r>
              <a:rPr lang="nb-NO" sz="2000" smtClean="0"/>
              <a:t>.	Sjekkliste:</a:t>
            </a:r>
            <a:br>
              <a:rPr lang="nb-NO" sz="2000" smtClean="0"/>
            </a:br>
            <a:r>
              <a:rPr lang="nb-NO" sz="2000" smtClean="0"/>
              <a:t>Lokal </a:t>
            </a:r>
            <a:r>
              <a:rPr lang="nb-NO" sz="2000"/>
              <a:t>opplæring og øvelser</a:t>
            </a:r>
          </a:p>
        </p:txBody>
      </p:sp>
      <p:sp>
        <p:nvSpPr>
          <p:cNvPr id="9" name="Plassholder for innhold 2"/>
          <p:cNvSpPr txBox="1"/>
          <p:nvPr/>
        </p:nvSpPr>
        <p:spPr>
          <a:xfrm>
            <a:off x="360000" y="2160000"/>
            <a:ext cx="3088050" cy="1261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nb-NO" sz="1600" smtClean="0"/>
              <a:t>Oppgave 6:</a:t>
            </a:r>
            <a:br>
              <a:rPr lang="nb-NO" sz="1600" smtClean="0"/>
            </a:br>
            <a:r>
              <a:rPr lang="nb-NO" sz="2000" b="1" smtClean="0"/>
              <a:t>Gjennomføring og dokumentasjon av</a:t>
            </a:r>
            <a:br>
              <a:rPr lang="nb-NO" sz="2000" b="1" smtClean="0"/>
            </a:br>
            <a:r>
              <a:rPr lang="nb-NO" sz="2000" b="1" smtClean="0"/>
              <a:t>lokal opplæring/øvelse</a:t>
            </a:r>
            <a:endParaRPr lang="nb-NO" sz="20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4673" y="841793"/>
            <a:ext cx="5048250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22351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4100448"/>
      </p:ext>
    </p:extLst>
  </p:cSld>
  <p:clrMapOvr>
    <a:masterClrMapping/>
  </p:clrMapOvr>
  <p:transition spd="slow">
    <p:cover dir="d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tel 1"/>
          <p:cNvSpPr txBox="1"/>
          <p:nvPr/>
        </p:nvSpPr>
        <p:spPr>
          <a:xfrm>
            <a:off x="360000" y="720000"/>
            <a:ext cx="331315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 spc="0" baseline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pPr marL="288000" indent="-288000"/>
            <a:r>
              <a:rPr lang="nb-NO" sz="2000" smtClean="0"/>
              <a:t>2.	Lokal brannvern-dokumentasjon </a:t>
            </a:r>
            <a:r>
              <a:rPr lang="nb-NO" sz="2000"/>
              <a:t>- </a:t>
            </a:r>
            <a:r>
              <a:rPr lang="nb-NO" sz="2000" smtClean="0"/>
              <a:t>brannvernenhetene</a:t>
            </a:r>
            <a:endParaRPr lang="nb-NO" sz="2000"/>
          </a:p>
        </p:txBody>
      </p:sp>
      <p:sp>
        <p:nvSpPr>
          <p:cNvPr id="9" name="Plassholder for innhold 2"/>
          <p:cNvSpPr txBox="1"/>
          <p:nvPr/>
        </p:nvSpPr>
        <p:spPr>
          <a:xfrm>
            <a:off x="360000" y="2160000"/>
            <a:ext cx="3088050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nb-NO" sz="1600" smtClean="0"/>
              <a:t>Oppgave </a:t>
            </a:r>
            <a:r>
              <a:rPr lang="nb-NO" sz="1600"/>
              <a:t>7</a:t>
            </a:r>
            <a:r>
              <a:rPr lang="nb-NO" sz="1600" smtClean="0"/>
              <a:t>:</a:t>
            </a:r>
            <a:br>
              <a:rPr lang="nb-NO" sz="1600" smtClean="0"/>
            </a:br>
            <a:r>
              <a:rPr lang="nb-NO" sz="2000" b="1" smtClean="0"/>
              <a:t>Rapportere gjennomførte brannverntiltak</a:t>
            </a:r>
            <a:endParaRPr lang="nb-NO" sz="2000" b="1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00294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6" name="Bilde 5"/>
          <p:cNvPicPr/>
          <p:nvPr/>
        </p:nvPicPr>
        <p:blipFill>
          <a:blip r:embed="rId7"/>
          <a:srcRect l="12479" t="15090" r="7648" b="5857"/>
          <a:stretch>
            <a:fillRect/>
          </a:stretch>
        </p:blipFill>
        <p:spPr bwMode="auto">
          <a:xfrm>
            <a:off x="4275592" y="720000"/>
            <a:ext cx="4600575" cy="3662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938432"/>
      </p:ext>
    </p:extLst>
  </p:cSld>
  <p:clrMapOvr>
    <a:masterClrMapping/>
  </p:clrMapOvr>
  <p:transition spd="slow">
    <p:cover dir="d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325" y="1662525"/>
            <a:ext cx="58483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688816"/>
      </p:ext>
    </p:extLst>
  </p:cSld>
  <p:clrMapOvr>
    <a:masterClrMapping/>
  </p:clrMapOvr>
  <p:transition spd="slow">
    <p:cover dir="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7675198" cy="477054"/>
          </a:xfrm>
        </p:spPr>
        <p:txBody>
          <a:bodyPr>
            <a:spAutoFit/>
          </a:bodyPr>
          <a:lstStyle/>
          <a:p>
            <a:r>
              <a:rPr lang="nb-NO" smtClean="0"/>
              <a:t>Formålene med revisjon av brannboka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720000" y="1440000"/>
            <a:ext cx="7675198" cy="1649682"/>
          </a:xfrm>
        </p:spPr>
        <p:txBody>
          <a:bodyPr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nb-NO" smtClean="0"/>
              <a:t>Å forenkle beskrivelsen av brannvernarbeidet</a:t>
            </a:r>
          </a:p>
          <a:p>
            <a:pPr marL="360000" indent="-360000">
              <a:buFont typeface="+mj-lt"/>
              <a:buAutoNum type="arabicPeriod"/>
            </a:pPr>
            <a:r>
              <a:rPr lang="nb-NO" smtClean="0"/>
              <a:t>Å vektlegge konkrete og praktiske oppgaver</a:t>
            </a:r>
          </a:p>
          <a:p>
            <a:pPr marL="360000" indent="-360000">
              <a:buFont typeface="+mj-lt"/>
              <a:buAutoNum type="arabicPeriod"/>
            </a:pPr>
            <a:r>
              <a:rPr lang="nb-NO" smtClean="0"/>
              <a:t>Å standardisere risikovurderingen</a:t>
            </a:r>
          </a:p>
          <a:p>
            <a:pPr marL="360000" indent="-360000">
              <a:buFont typeface="+mj-lt"/>
              <a:buAutoNum type="arabicPeriod"/>
            </a:pPr>
            <a:r>
              <a:rPr lang="nb-NO" smtClean="0"/>
              <a:t>Dokumentasjonen skal være tilstrekkelig, men effektiv å gjøre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3600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lassholder for innhold 4"/>
          <p:cNvSpPr txBox="1"/>
          <p:nvPr/>
        </p:nvSpPr>
        <p:spPr>
          <a:xfrm>
            <a:off x="719999" y="1440000"/>
            <a:ext cx="7957275" cy="4013406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Font typeface="+mj-lt"/>
              <a:buAutoNum type="arabicPeriod"/>
            </a:pPr>
            <a:r>
              <a:rPr lang="nb-NO" smtClean="0"/>
              <a:t>Sentral brannverndokumentasjon</a:t>
            </a:r>
          </a:p>
          <a:p>
            <a:pPr marL="760050" lvl="1" indent="-360000">
              <a:buFont typeface="Arial" panose="020b0604020202020204" pitchFamily="34" charset="0"/>
              <a:buChar char="•"/>
            </a:pPr>
            <a:r>
              <a:rPr lang="nb-NO" smtClean="0"/>
              <a:t>Organisering av brannvernenhetene</a:t>
            </a:r>
          </a:p>
          <a:p>
            <a:pPr marL="760050" lvl="1" indent="-360000">
              <a:buFont typeface="Arial" panose="020b0604020202020204" pitchFamily="34" charset="0"/>
              <a:buChar char="•"/>
            </a:pPr>
            <a:r>
              <a:rPr lang="nb-NO" smtClean="0"/>
              <a:t>Tilsyn </a:t>
            </a:r>
            <a:r>
              <a:rPr lang="nb-NO"/>
              <a:t>med </a:t>
            </a:r>
            <a:r>
              <a:rPr lang="nb-NO" smtClean="0"/>
              <a:t>brannvernenhetene</a:t>
            </a:r>
          </a:p>
          <a:p>
            <a:pPr marL="360000" indent="-360000">
              <a:buFont typeface="+mj-lt"/>
              <a:buAutoNum type="arabicPeriod"/>
            </a:pPr>
            <a:endParaRPr lang="nb-NO"/>
          </a:p>
          <a:p>
            <a:pPr marL="360000" indent="-360000">
              <a:buFont typeface="+mj-lt"/>
              <a:buAutoNum type="arabicPeriod"/>
            </a:pPr>
            <a:r>
              <a:rPr lang="nb-NO" smtClean="0"/>
              <a:t>Lokal brannverndokumentasjon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mtClean="0"/>
              <a:t>Risikovurdering, opplæring/øvelser, rapportering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mtClean="0"/>
              <a:t>Sjekklister: Brannvernrunder og opplæring/øvelser</a:t>
            </a:r>
          </a:p>
          <a:p>
            <a:pPr marL="360000" indent="-360000">
              <a:buFont typeface="+mj-lt"/>
              <a:buAutoNum type="arabicPeriod"/>
            </a:pPr>
            <a:endParaRPr lang="nb-NO" smtClean="0"/>
          </a:p>
          <a:p>
            <a:pPr marL="360000" indent="-360000">
              <a:buFont typeface="+mj-lt"/>
              <a:buAutoNum type="arabicPeriod"/>
            </a:pPr>
            <a:r>
              <a:rPr lang="nb-NO" smtClean="0"/>
              <a:t>Andre dokumenter</a:t>
            </a:r>
          </a:p>
          <a:p>
            <a:pPr marL="760050" lvl="1" indent="-360000">
              <a:buFont typeface="Arial" panose="020b0604020202020204" pitchFamily="34" charset="0"/>
              <a:buChar char="•"/>
            </a:pPr>
            <a:r>
              <a:rPr lang="nb-NO" smtClean="0"/>
              <a:t>Styringsdokument</a:t>
            </a:r>
            <a:r>
              <a:rPr lang="nb-NO"/>
              <a:t>, </a:t>
            </a:r>
            <a:r>
              <a:rPr lang="nb-NO" smtClean="0"/>
              <a:t>brannvernopplæring</a:t>
            </a:r>
            <a:r>
              <a:rPr lang="nb-NO"/>
              <a:t>, </a:t>
            </a:r>
            <a:r>
              <a:rPr lang="nb-NO" smtClean="0"/>
              <a:t>dokumentbehandling</a:t>
            </a:r>
            <a:endParaRPr lang="nb-NO"/>
          </a:p>
        </p:txBody>
      </p:sp>
      <p:sp>
        <p:nvSpPr>
          <p:cNvPr id="7" name="Tittel 3"/>
          <p:cNvSpPr txBox="1"/>
          <p:nvPr/>
        </p:nvSpPr>
        <p:spPr>
          <a:xfrm>
            <a:off x="720000" y="720000"/>
            <a:ext cx="7675198" cy="477054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 spc="0" baseline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smtClean="0"/>
              <a:t>Brannbokas disposisjon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38258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tel 3"/>
          <p:cNvSpPr txBox="1"/>
          <p:nvPr/>
        </p:nvSpPr>
        <p:spPr>
          <a:xfrm>
            <a:off x="720000" y="720000"/>
            <a:ext cx="1842225" cy="12464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 spc="0" baseline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smtClean="0"/>
              <a:t>Aktiviteter gjennom året</a:t>
            </a:r>
            <a:endParaRPr lang="nb-NO"/>
          </a:p>
        </p:txBody>
      </p:sp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97831"/>
              </p:ext>
            </p:extLst>
          </p:nvPr>
        </p:nvGraphicFramePr>
        <p:xfrm>
          <a:off x="351899" y="863600"/>
          <a:ext cx="8640000" cy="5760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95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BC9809-26A9-48FC-94FC-6E915538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ABC9809-26A9-48FC-94FC-6E915538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ABC9809-26A9-48FC-94FC-6E915538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1CF821-B715-4A06-ACEA-DAEE936E2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651CF821-B715-4A06-ACEA-DAEE936E2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651CF821-B715-4A06-ACEA-DAEE936E2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34FA6-8916-45C6-A8E9-9A49A8F8B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A534FA6-8916-45C6-A8E9-9A49A8F8B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BA534FA6-8916-45C6-A8E9-9A49A8F8B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6F3F0-0F8B-4048-AC05-1D5CC2B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E46F3F0-0F8B-4048-AC05-1D5CC2B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E46F3F0-0F8B-4048-AC05-1D5CC2B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9B4D7-75E2-4007-9859-9075B964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0E9B4D7-75E2-4007-9859-9075B964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0E9B4D7-75E2-4007-9859-9075B964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689FBA-1710-414B-9E7D-AA32C0A30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5689FBA-1710-414B-9E7D-AA32C0A30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95689FBA-1710-414B-9E7D-AA32C0A30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E3D205-3BCE-419D-B934-CF87F6F1D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E2E3D205-3BCE-419D-B934-CF87F6F1D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E2E3D205-3BCE-419D-B934-CF87F6F1D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5D57E-EB7B-4B02-BF54-9D4853D1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875D57E-EB7B-4B02-BF54-9D4853D1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875D57E-EB7B-4B02-BF54-9D4853D1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E873D-96AC-4A19-8F6F-7183332F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CB1E873D-96AC-4A19-8F6F-7183332F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B1E873D-96AC-4A19-8F6F-7183332F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F616DD-0D18-4B2A-BE03-2DD058B0D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7F616DD-0D18-4B2A-BE03-2DD058B0D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7F616DD-0D18-4B2A-BE03-2DD058B0D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3084558" cy="707886"/>
          </a:xfrm>
        </p:spPr>
        <p:txBody>
          <a:bodyPr wrap="square">
            <a:spAutoFit/>
          </a:bodyPr>
          <a:lstStyle/>
          <a:p>
            <a:pPr marL="288000" indent="-288000"/>
            <a:r>
              <a:rPr lang="nb-NO" sz="2000" smtClean="0"/>
              <a:t>1.	Sentral brannverndoku-mentasjon: nivå 2/2.1</a:t>
            </a:r>
            <a:endParaRPr lang="nb-NO" sz="20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800000"/>
            <a:ext cx="2909024" cy="1754326"/>
          </a:xfr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nb-NO" sz="1600" smtClean="0"/>
              <a:t>Oppgave 1:</a:t>
            </a:r>
            <a:br>
              <a:rPr lang="nb-NO" sz="1800" smtClean="0"/>
            </a:br>
            <a:r>
              <a:rPr lang="nb-NO" sz="1800" b="1" smtClean="0"/>
              <a:t>Organisering av egen enhet i hensiktsmessige lokale brannvernenheter etter linjeorganisasjonen og etter lokalisering</a:t>
            </a:r>
            <a:endParaRPr lang="nb-NO" sz="1800" b="1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36795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7" name="Bilde 6"/>
          <p:cNvPicPr/>
          <p:nvPr/>
        </p:nvPicPr>
        <p:blipFill>
          <a:blip r:embed="rId7"/>
          <a:srcRect l="2204" t="21434" r="9349" b="11538"/>
          <a:stretch>
            <a:fillRect/>
          </a:stretch>
        </p:blipFill>
        <p:spPr bwMode="auto">
          <a:xfrm>
            <a:off x="3928942" y="806046"/>
            <a:ext cx="5095240" cy="2748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43615"/>
      </p:ext>
    </p:extLst>
  </p:cSld>
  <p:clrMapOvr>
    <a:masterClrMapping/>
  </p:clrMapOvr>
  <p:transition spd="slow">
    <p:cover dir="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3221925" cy="1015663"/>
          </a:xfrm>
        </p:spPr>
        <p:txBody>
          <a:bodyPr wrap="square">
            <a:spAutoFit/>
          </a:bodyPr>
          <a:lstStyle/>
          <a:p>
            <a:pPr marL="288000" indent="-288000"/>
            <a:r>
              <a:rPr lang="nb-NO" sz="2000" smtClean="0"/>
              <a:t>2.	Lokal brannvern-dokumentasjon: brannvernenhetene</a:t>
            </a:r>
            <a:endParaRPr lang="nb-NO" sz="20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2160000"/>
            <a:ext cx="2909025" cy="646331"/>
          </a:xfr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nb-NO" sz="1600" smtClean="0"/>
              <a:t>Oppgave 2:</a:t>
            </a:r>
            <a:br>
              <a:rPr lang="nb-NO" sz="1600" smtClean="0"/>
            </a:br>
            <a:r>
              <a:rPr lang="nb-NO" sz="2000" b="1" smtClean="0"/>
              <a:t>Risikovurdering</a:t>
            </a:r>
            <a:endParaRPr lang="nb-NO" sz="20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1925" y="108000"/>
            <a:ext cx="4822381" cy="665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20016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610854"/>
      </p:ext>
    </p:extLst>
  </p:cSld>
  <p:clrMapOvr>
    <a:masterClrMapping/>
  </p:clrMapOvr>
  <p:transition spd="slow">
    <p:cover dir="d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tel 1"/>
          <p:cNvSpPr txBox="1"/>
          <p:nvPr/>
        </p:nvSpPr>
        <p:spPr>
          <a:xfrm>
            <a:off x="360000" y="720000"/>
            <a:ext cx="3544261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 spc="0" baseline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pPr marL="288000" indent="-288000"/>
            <a:r>
              <a:rPr lang="nb-NO" sz="2000" smtClean="0"/>
              <a:t>2.	Lokal brannbok - brannvernenhetene</a:t>
            </a:r>
            <a:endParaRPr lang="nb-NO" sz="2000"/>
          </a:p>
        </p:txBody>
      </p:sp>
      <p:sp>
        <p:nvSpPr>
          <p:cNvPr id="9" name="Plassholder for innhold 2"/>
          <p:cNvSpPr txBox="1"/>
          <p:nvPr/>
        </p:nvSpPr>
        <p:spPr>
          <a:xfrm>
            <a:off x="359999" y="2160000"/>
            <a:ext cx="3544261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nb-NO" sz="1600" smtClean="0"/>
              <a:t>Oppgave 3:</a:t>
            </a:r>
            <a:br>
              <a:rPr lang="nb-NO" sz="1600" smtClean="0"/>
            </a:br>
            <a:r>
              <a:rPr lang="nb-NO" sz="2000" b="1" smtClean="0"/>
              <a:t>Planlegging av sentrale og lokale brannverntiltak</a:t>
            </a:r>
            <a:endParaRPr lang="nb-NO" sz="2000" b="1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13847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rcRect l="23457" t="16444" r="21869" b="6263"/>
          <a:stretch>
            <a:fillRect/>
          </a:stretch>
        </p:blipFill>
        <p:spPr bwMode="auto">
          <a:xfrm>
            <a:off x="4191229" y="720000"/>
            <a:ext cx="4665764" cy="530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8733982"/>
      </p:ext>
    </p:extLst>
  </p:cSld>
  <p:clrMapOvr>
    <a:masterClrMapping/>
  </p:clrMapOvr>
  <p:transition spd="slow">
    <p:cover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2992029" cy="707886"/>
          </a:xfrm>
        </p:spPr>
        <p:txBody>
          <a:bodyPr wrap="square">
            <a:spAutoFit/>
          </a:bodyPr>
          <a:lstStyle/>
          <a:p>
            <a:pPr marL="288000" indent="-288000"/>
            <a:r>
              <a:rPr lang="nb-NO" sz="2000"/>
              <a:t>1. </a:t>
            </a:r>
            <a:r>
              <a:rPr lang="nb-NO" sz="2000" smtClean="0"/>
              <a:t>Sentral brannvern-dokumentasjon</a:t>
            </a:r>
            <a:endParaRPr lang="nb-NO" sz="20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2148300"/>
            <a:ext cx="2689950" cy="954107"/>
          </a:xfr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nb-NO" sz="1600" smtClean="0"/>
              <a:t>Oppgave 4:</a:t>
            </a:r>
            <a:br>
              <a:rPr lang="nb-NO" sz="1600" smtClean="0"/>
            </a:br>
            <a:r>
              <a:rPr lang="nb-NO" sz="2000" b="1" smtClean="0"/>
              <a:t>Tilsyn </a:t>
            </a:r>
            <a:r>
              <a:rPr lang="nb-NO" sz="2000" b="1"/>
              <a:t>med </a:t>
            </a:r>
            <a:r>
              <a:rPr lang="nb-NO" sz="2000" b="1" smtClean="0"/>
              <a:t>lokale brannvernenheter</a:t>
            </a:r>
            <a:endParaRPr lang="nb-NO" sz="2000" b="1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22699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6" name="Bilde 5"/>
          <p:cNvPicPr/>
          <p:nvPr/>
        </p:nvPicPr>
        <p:blipFill>
          <a:blip r:embed="rId7"/>
          <a:srcRect l="2547" t="17520" r="7816" b="4918"/>
          <a:stretch>
            <a:fillRect/>
          </a:stretch>
        </p:blipFill>
        <p:spPr bwMode="auto">
          <a:xfrm>
            <a:off x="3652524" y="900000"/>
            <a:ext cx="5162550" cy="3593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118430"/>
      </p:ext>
    </p:extLst>
  </p:cSld>
  <p:clrMapOvr>
    <a:masterClrMapping/>
  </p:clrMapOvr>
  <p:transition spd="slow">
    <p:cover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tel 1"/>
          <p:cNvSpPr txBox="1"/>
          <p:nvPr/>
        </p:nvSpPr>
        <p:spPr>
          <a:xfrm>
            <a:off x="360000" y="720000"/>
            <a:ext cx="2842351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 spc="0" baseline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pPr marL="288000" indent="-288000"/>
            <a:r>
              <a:rPr lang="nb-NO" sz="2000" smtClean="0"/>
              <a:t>3.	Sjekkliste:</a:t>
            </a:r>
            <a:br>
              <a:rPr lang="nb-NO" sz="2000" smtClean="0"/>
            </a:br>
            <a:r>
              <a:rPr lang="nb-NO" sz="2000" smtClean="0"/>
              <a:t>Lokal brannvernrunde</a:t>
            </a:r>
            <a:endParaRPr lang="nb-NO" sz="2000"/>
          </a:p>
        </p:txBody>
      </p:sp>
      <p:sp>
        <p:nvSpPr>
          <p:cNvPr id="9" name="Plassholder for innhold 2"/>
          <p:cNvSpPr txBox="1"/>
          <p:nvPr/>
        </p:nvSpPr>
        <p:spPr>
          <a:xfrm>
            <a:off x="360000" y="2160000"/>
            <a:ext cx="2842351" cy="1261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nb-NO" sz="1600" smtClean="0"/>
              <a:t>Oppgave 5:</a:t>
            </a:r>
            <a:br>
              <a:rPr lang="nb-NO" sz="1600" smtClean="0"/>
            </a:br>
            <a:r>
              <a:rPr lang="nb-NO" sz="2000" b="1" smtClean="0"/>
              <a:t>Gjennomføring og dokumentasjon av</a:t>
            </a:r>
            <a:br>
              <a:rPr lang="nb-NO" sz="2000" b="1" smtClean="0"/>
            </a:br>
            <a:r>
              <a:rPr lang="nb-NO" sz="2000" b="1" smtClean="0"/>
              <a:t>lokal brannvernrunde</a:t>
            </a:r>
            <a:endParaRPr lang="nb-NO" sz="20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125" y="811213"/>
            <a:ext cx="5162400" cy="4327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2265"/>
              </p:ext>
            </p:extLst>
          </p:nvPr>
        </p:nvGraphicFramePr>
        <p:xfrm>
          <a:off x="180000" y="4320000"/>
          <a:ext cx="3456000" cy="2304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0426151"/>
      </p:ext>
    </p:extLst>
  </p:cSld>
  <p:clrMapOvr>
    <a:masterClrMapping/>
  </p:clrMapOvr>
  <p:transition spd="slow">
    <p:cover dir="d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Powerpoint_mal_Helse_Bergen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636342-67A1-4407-B171-EA430ACA2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9E3BB-4D14-4BB9-9BDF-DDEB8739920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Powerpoint_mal_Helse_Bergen</Template>
  <Company>Helse Vest</Company>
  <PresentationFormat>On-screen Show (4:3)</PresentationFormat>
  <Paragraphs>82</Paragraphs>
  <Slides>12</Slides>
  <Notes>1</Notes>
  <TotalTime>420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6">
      <vt:lpstr>Arial</vt:lpstr>
      <vt:lpstr>Calibri</vt:lpstr>
      <vt:lpstr>ScalaSans-Bold</vt:lpstr>
      <vt:lpstr>Powerpoint_mal_Helse_Bergen</vt:lpstr>
      <vt:lpstr>Ny brannbok</vt:lpstr>
      <vt:lpstr>Formålene med revisjon av brannboka</vt:lpstr>
      <vt:lpstr>PowerPoint Presentation</vt:lpstr>
      <vt:lpstr>PowerPoint Presentation</vt:lpstr>
      <vt:lpstr>1.	Sentral brannverndoku-mentasjon: nivå 2/2.1</vt:lpstr>
      <vt:lpstr>2.	Lokal brannvern-dokumentasjon: brannvernenhetene</vt:lpstr>
      <vt:lpstr>PowerPoint Presentation</vt:lpstr>
      <vt:lpstr>1. Sentral brannvern-dokumentasjon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Presentasjon av ny brannbok</dc:title>
  <dc:creator>Pål Farsund</dc:creator>
  <dc:description>EK_Avdeling¤2#4¤2# ¤3#EK_Avsnitt¤2#4¤2# ¤3#EK_Bedriftsnavn¤2#1¤2#Helse Bergen¤3#EK_GjelderFra¤2#0¤2#25.11.2016¤3#EK_Opprettet¤2#0¤2#24.11.2016¤3#EK_Utgitt¤2#0¤2#25.11.2016¤3#EK_IBrukDato¤2#0¤2#29.01.2019¤3#EK_DokumentID¤2#0¤2#D47176¤3#EK_DokTittel¤2#0¤2#Brannbokpresentasjon¤3#EK_DokType¤2#0¤2#Informasjon¤3#EK_EksRef¤2#2¤2# 0	¤3#EK_Erstatter¤2#0¤2#1.00¤3#EK_ErstatterD¤2#0¤2#25.11.2016¤3#EK_Signatur¤2#0¤2#Askjell Utaaker¤3#EK_Verifisert¤2#0¤2# ¤3#EK_Hørt¤2#0¤2# ¤3#EK_AuditReview¤2#2¤2# ¤3#EK_AuditApprove¤2#2¤2# ¤3#EK_Gradering¤2#0¤2#Åpen¤3#EK_Gradnr¤2#4¤2#0¤3#EK_Kapittel¤2#4¤2# ¤3#EK_Referanse¤2#2¤2# 0	¤3#EK_RefNr¤2#0¤2#02.1.1.6-08¤3#EK_Revisjon¤2#0¤2#1.01¤3#EK_Ansvarlig¤2#0¤2#Brandtun, Sjur¤3#EK_SkrevetAv¤2#0¤2# ¤3#EK_UText1¤2#0¤2#Brügger, Geir¤3#EK_UText2¤2#0¤2# ¤3#EK_UText3¤2#0¤2# ¤3#EK_UText4¤2#0¤2# ¤3#EK_Status¤2#0¤2#I bruk¤3#EK_Stikkord¤2#0¤2#brann brannvern brannbok brannvernenhet brannvernleder brannverntiltak¤3#EK_SuperStikkord¤2#0¤2#¤3#EK_Rapport¤2#3¤2#¤3#EK_EKPrintMerke¤2#0¤2#Uoffisiell utskrift er kun gyldig på utskriftsdato¤3#EK_Watermark¤2#0¤2#¤3#EK_Utgave¤2#0¤2#1.01¤3#EK_Merknad¤2#7¤2#¤3#EK_VerLogg¤2#2¤2# 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¤3#EK_DL¤2#0¤2#8¤3#EK_GjelderTil¤2#0¤2#25.11.2017¤3#EK_Vedlegg¤2#2¤2# 0	¤3#EK_AvdelingOver¤2#4¤2# ¤3#EK_HRefNr¤2#0¤2# ¤3#EK_HbNavn¤2#0¤2# ¤3#EK_DokRefnr¤2#4¤2#000302010106¤3#EK_Dokendrdato¤2#4¤2#29.01.2019 11:55:04¤3#EK_HbType¤2#4¤2# ¤3#EK_Offisiell¤2#4¤2# ¤3#EK_VedleggRef¤2#4¤2#02.1.1.6-08¤3#EK_Strukt00¤2#5¤2#¤5#¤5#HVRHF¤5#1¤5#-1¤4#¤5#02¤5#Helse Bergen HF¤5#1¤5#0¤4#.¤5#1¤5#Fellesdokumenter¤5#0¤5#0¤4#.¤5#1¤5#Ledelse og styringssystem¤5#0¤5#0¤4#.¤5#6¤5#Brannvern¤5#0¤5#0¤4# - ¤3#EK_Strukt01¤2#5¤2#¤5#¤5#Kategorier HB¤5#0¤5#0¤4#¤5#¤5#Administrative støttefunksjoner¤5#3¤5#0¤4#¤5#BER¤5#Beredskap¤5#3¤5#0¤4# - ¤3#EK_Pub¤2#6¤2#;10;¤3#EKR_DokType¤2#0¤2#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¤3#EKR_Strukt00¤2#5¤2#¤5#¤5#HVRHF¤5#1¤5#-1¤4#¤5#02¤5#Helse Bergen HF¤5#1¤5#0¤4#.¤5#1¤5#Fellesdokumenter¤5#0¤5#0¤4#.¤5#1¤5#Ledelse og styringssystem¤5#0¤5#0¤4#.¤5#6¤5#Brannvern¤5#0¤5#0¤4# - ¤3#</dc:description>
  <cp:keywords>&lt;dok47176.pptx&gt;&lt;n&gt;ek_type&lt;/n&gt;&lt;v&gt;DOK&lt;/v&gt;&lt;n&gt;khb&lt;/n&gt;&lt;v&gt;UB&lt;/v&gt;&lt;n&gt;beskyttet&lt;/n&gt;&lt;v&gt;nei&lt;/v&gt;&lt;/dok47176.pptx&gt;</cp:keywords>
  <cp:lastModifiedBy>Amundsen, Gørill Karin</cp:lastModifiedBy>
  <cp:revision>82</cp:revision>
  <cp:lastPrinted>2011-12-05T14:32:55.000</cp:lastPrinted>
  <dcterms:created xsi:type="dcterms:W3CDTF">2016-11-23T15:00:03Z</dcterms:created>
  <dcterms:modified xsi:type="dcterms:W3CDTF">2024-05-21T12:16:37Z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AdHocReviewCycleID">
    <vt:i4>-547959755</vt:i4>
  </property>
  <property fmtid="{D5CDD505-2E9C-101B-9397-08002B2CF9AE}" pid="3" name="_AuthorEmail">
    <vt:lpwstr>hanne.alver.krum@helse-forde.no</vt:lpwstr>
  </property>
  <property fmtid="{D5CDD505-2E9C-101B-9397-08002B2CF9AE}" pid="4" name="_AuthorEmailDisplayName">
    <vt:lpwstr>Krum, Hanne Alver</vt:lpwstr>
  </property>
  <property fmtid="{D5CDD505-2E9C-101B-9397-08002B2CF9AE}" pid="5" name="_EmailSubject">
    <vt:lpwstr>is: PowerPoint</vt:lpwstr>
  </property>
  <property fmtid="{D5CDD505-2E9C-101B-9397-08002B2CF9AE}" pid="6" name="_NewReviewCycle">
    <vt:lpwstr/>
  </property>
  <property fmtid="{D5CDD505-2E9C-101B-9397-08002B2CF9AE}" pid="7" name="ContentTypeId">
    <vt:lpwstr>0x0101007B45E4A261354642A76B10F3B637EFD9</vt:lpwstr>
  </property>
  <property fmtid="{D5CDD505-2E9C-101B-9397-08002B2CF9AE}" pid="8" name="CurrDocVer">
    <vt:lpwstr>2.20</vt:lpwstr>
  </property>
  <property fmtid="{D5CDD505-2E9C-101B-9397-08002B2CF9AE}" pid="9" name="EK_Format">
    <vt:lpwstr>-1</vt:lpwstr>
  </property>
</Properties>
</file>