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5C25CA1F-20AF-4CB5-BB58-113AE4C1DA3E}"/>
    <pc:docChg chg="undo custSel modSld">
      <pc:chgData name="Utne, Amalie" userId="6abc7d03-c22a-4c5c-b887-11f9065ccbf8" providerId="ADAL" clId="{5C25CA1F-20AF-4CB5-BB58-113AE4C1DA3E}" dt="2024-07-04T10:44:55.253" v="2"/>
      <pc:docMkLst>
        <pc:docMk/>
      </pc:docMkLst>
      <pc:sldChg chg="modSp mod">
        <pc:chgData name="Utne, Amalie" userId="6abc7d03-c22a-4c5c-b887-11f9065ccbf8" providerId="ADAL" clId="{5C25CA1F-20AF-4CB5-BB58-113AE4C1DA3E}" dt="2024-07-04T10:44:55.253" v="2"/>
        <pc:sldMkLst>
          <pc:docMk/>
          <pc:sldMk cId="1129393106" sldId="257"/>
        </pc:sldMkLst>
        <pc:spChg chg="mod">
          <ac:chgData name="Utne, Amalie" userId="6abc7d03-c22a-4c5c-b887-11f9065ccbf8" providerId="ADAL" clId="{5C25CA1F-20AF-4CB5-BB58-113AE4C1DA3E}" dt="2024-07-04T10:44:55.253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028A6A8F-F79F-42EB-8BF4-7F446DB6A2D0}"/>
    <pc:docChg chg="modSld">
      <pc:chgData name="Utne, Amalie" userId="6abc7d03-c22a-4c5c-b887-11f9065ccbf8" providerId="ADAL" clId="{028A6A8F-F79F-42EB-8BF4-7F446DB6A2D0}" dt="2024-07-04T10:46:29.490" v="58" actId="20577"/>
      <pc:docMkLst>
        <pc:docMk/>
      </pc:docMkLst>
      <pc:sldChg chg="modSp mod">
        <pc:chgData name="Utne, Amalie" userId="6abc7d03-c22a-4c5c-b887-11f9065ccbf8" providerId="ADAL" clId="{028A6A8F-F79F-42EB-8BF4-7F446DB6A2D0}" dt="2024-07-04T10:46:29.490" v="58" actId="20577"/>
        <pc:sldMkLst>
          <pc:docMk/>
          <pc:sldMk cId="1129393106" sldId="257"/>
        </pc:sldMkLst>
        <pc:spChg chg="mod">
          <ac:chgData name="Utne, Amalie" userId="6abc7d03-c22a-4c5c-b887-11f9065ccbf8" providerId="ADAL" clId="{028A6A8F-F79F-42EB-8BF4-7F446DB6A2D0}" dt="2024-07-04T10:46:29.490" v="5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Ulike stråleteknikker og hvilke betydninger disse har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schemas.openxmlformats.org/package/2006/metadata/core-properties"/>
    <ds:schemaRef ds:uri="http://purl.org/dc/dcmitype/"/>
    <ds:schemaRef ds:uri="b2a8f10e-f55e-43a9-adb1-f4c299087a53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9caf67bb-8ca0-469e-98d4-fb78fa240cd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830C4B0-73A0-45D5-90FA-A5F2374A2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Ulike stråleteknikker og hvilke betydninger disse har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2024-09-30T21:47:39Z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