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Utne, Amalie" userId="6abc7d03-c22a-4c5c-b887-11f9065ccbf8" providerId="ADAL" clId="{B65D4239-D34A-4E1F-A949-FB9ABE271EC2}"/>
    <pc:docChg chg="undo custSel modSld">
      <pc:chgData name="Utne, Amalie" userId="6abc7d03-c22a-4c5c-b887-11f9065ccbf8" providerId="ADAL" clId="{B65D4239-D34A-4E1F-A949-FB9ABE271EC2}" dt="2024-07-04T10:40:37.711" v="49" actId="6549"/>
      <pc:docMkLst>
        <pc:docMk/>
      </pc:docMkLst>
      <pc:sldChg chg="modSp mod">
        <pc:chgData name="Utne, Amalie" userId="6abc7d03-c22a-4c5c-b887-11f9065ccbf8" providerId="ADAL" clId="{B65D4239-D34A-4E1F-A949-FB9ABE271EC2}" dt="2024-07-04T10:39:53.466" v="38" actId="20577"/>
        <pc:sldMkLst>
          <pc:docMk/>
          <pc:sldMk cId="1129393106" sldId="257"/>
        </pc:sldMkLst>
        <pc:spChg chg="mod">
          <ac:chgData name="Utne, Amalie" userId="6abc7d03-c22a-4c5c-b887-11f9065ccbf8" providerId="ADAL" clId="{B65D4239-D34A-4E1F-A949-FB9ABE271EC2}" dt="2024-07-04T10:39:53.466" v="38" actId="20577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B65D4239-D34A-4E1F-A949-FB9ABE271EC2}" dt="2024-07-04T10:40:25.248" v="41"/>
        <pc:sldMkLst>
          <pc:docMk/>
          <pc:sldMk cId="871083494" sldId="260"/>
        </pc:sldMkLst>
        <pc:spChg chg="mod">
          <ac:chgData name="Utne, Amalie" userId="6abc7d03-c22a-4c5c-b887-11f9065ccbf8" providerId="ADAL" clId="{B65D4239-D34A-4E1F-A949-FB9ABE271EC2}" dt="2024-07-04T10:40:25.248" v="41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B65D4239-D34A-4E1F-A949-FB9ABE271EC2}" dt="2024-07-04T10:40:37.711" v="49" actId="6549"/>
        <pc:sldMkLst>
          <pc:docMk/>
          <pc:sldMk cId="3661100096" sldId="265"/>
        </pc:sldMkLst>
        <pc:spChg chg="mod">
          <ac:chgData name="Utne, Amalie" userId="6abc7d03-c22a-4c5c-b887-11f9065ccbf8" providerId="ADAL" clId="{B65D4239-D34A-4E1F-A949-FB9ABE271EC2}" dt="2024-07-04T10:40:37.711" v="49" actId="6549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Strålebiologiske modeller i praksis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Strålebiologiske modeller i praksis (RBE-modeller, LQ-modellen, NTCP-modeller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Bruk av NTCP-modeller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schemas.microsoft.com/office/2006/documentManagement/types"/>
    <ds:schemaRef ds:uri="9caf67bb-8ca0-469e-98d4-fb78fa240cd5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b2a8f10e-f55e-43a9-adb1-f4c299087a5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980C2BE-D357-4F4F-8E73-35168136C3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274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Strålebiologiske modeller i praksis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2024-09-30T21:47:37Z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