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Sekundærkreft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33EDB9-0649-44B7-B7C5-C72EC0FEEB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caf67bb-8ca0-469e-98d4-fb78fa240cd5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b2a8f10e-f55e-43a9-adb1-f4c299087a5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Sekundærkreft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2024-09-30T21:47:34Z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