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184A3FBD-06CB-45CA-9609-A10C7C3C1066}"/>
    <pc:docChg chg="modSld">
      <pc:chgData name="Utne, Amalie" userId="6abc7d03-c22a-4c5c-b887-11f9065ccbf8" providerId="ADAL" clId="{184A3FBD-06CB-45CA-9609-A10C7C3C1066}" dt="2024-07-04T10:59:45.837" v="24" actId="20577"/>
      <pc:docMkLst>
        <pc:docMk/>
      </pc:docMkLst>
      <pc:sldChg chg="modSp mod">
        <pc:chgData name="Utne, Amalie" userId="6abc7d03-c22a-4c5c-b887-11f9065ccbf8" providerId="ADAL" clId="{184A3FBD-06CB-45CA-9609-A10C7C3C1066}" dt="2024-07-04T10:59:45.837" v="24" actId="20577"/>
        <pc:sldMkLst>
          <pc:docMk/>
          <pc:sldMk cId="1129393106" sldId="257"/>
        </pc:sldMkLst>
        <pc:spChg chg="mod">
          <ac:chgData name="Utne, Amalie" userId="6abc7d03-c22a-4c5c-b887-11f9065ccbf8" providerId="ADAL" clId="{184A3FBD-06CB-45CA-9609-A10C7C3C1066}" dt="2024-07-04T10:59:45.837" v="2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1C41FF4-14D2-4288-AA54-9DDB05AB8407}"/>
    <pc:docChg chg="undo custSel modSld">
      <pc:chgData name="Utne, Amalie" userId="6abc7d03-c22a-4c5c-b887-11f9065ccbf8" providerId="ADAL" clId="{B1C41FF4-14D2-4288-AA54-9DDB05AB8407}" dt="2024-07-04T10:57:52.169" v="2"/>
      <pc:docMkLst>
        <pc:docMk/>
      </pc:docMkLst>
      <pc:sldChg chg="modSp mod">
        <pc:chgData name="Utne, Amalie" userId="6abc7d03-c22a-4c5c-b887-11f9065ccbf8" providerId="ADAL" clId="{B1C41FF4-14D2-4288-AA54-9DDB05AB8407}" dt="2024-07-04T10:57:52.169" v="2"/>
        <pc:sldMkLst>
          <pc:docMk/>
          <pc:sldMk cId="1129393106" sldId="257"/>
        </pc:sldMkLst>
        <pc:spChg chg="mod">
          <ac:chgData name="Utne, Amalie" userId="6abc7d03-c22a-4c5c-b887-11f9065ccbf8" providerId="ADAL" clId="{B1C41FF4-14D2-4288-AA54-9DDB05AB8407}" dt="2024-07-04T10:57:52.169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CA91B858-120B-47EB-BF89-0A2E98E26995}"/>
    <pc:docChg chg="modSld">
      <pc:chgData name="Utne, Amalie" userId="6abc7d03-c22a-4c5c-b887-11f9065ccbf8" providerId="ADAL" clId="{CA91B858-120B-47EB-BF89-0A2E98E26995}" dt="2024-07-04T11:00:57.191" v="14" actId="20577"/>
      <pc:docMkLst>
        <pc:docMk/>
      </pc:docMkLst>
      <pc:sldChg chg="modSp mod">
        <pc:chgData name="Utne, Amalie" userId="6abc7d03-c22a-4c5c-b887-11f9065ccbf8" providerId="ADAL" clId="{CA91B858-120B-47EB-BF89-0A2E98E26995}" dt="2024-07-04T11:00:57.191" v="14" actId="20577"/>
        <pc:sldMkLst>
          <pc:docMk/>
          <pc:sldMk cId="1129393106" sldId="257"/>
        </pc:sldMkLst>
        <pc:spChg chg="mod">
          <ac:chgData name="Utne, Amalie" userId="6abc7d03-c22a-4c5c-b887-11f9065ccbf8" providerId="ADAL" clId="{CA91B858-120B-47EB-BF89-0A2E98E26995}" dt="2024-07-04T11:00:57.191" v="1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Protonbehandling ved tumorer i CNS</a:t>
            </a:r>
            <a:endParaRPr lang="nb-NO" sz="3200"/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9caf67bb-8ca0-469e-98d4-fb78fa240cd5"/>
    <ds:schemaRef ds:uri="http://schemas.microsoft.com/office/2006/metadata/properties"/>
    <ds:schemaRef ds:uri="http://purl.org/dc/terms/"/>
    <ds:schemaRef ds:uri="b2a8f10e-f55e-43a9-adb1-f4c299087a53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2BFCF19-8E73-4B87-BEFB-01715D5878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Protonbehandling ved tumorer i CNS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2024-09-30T21:47:27Z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