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184A3FBD-06CB-45CA-9609-A10C7C3C1066}"/>
    <pc:docChg chg="modSld">
      <pc:chgData name="Utne, Amalie" userId="6abc7d03-c22a-4c5c-b887-11f9065ccbf8" providerId="ADAL" clId="{184A3FBD-06CB-45CA-9609-A10C7C3C1066}" dt="2024-07-04T10:59:45.837" v="24" actId="20577"/>
      <pc:docMkLst>
        <pc:docMk/>
      </pc:docMkLst>
      <pc:sldChg chg="modSp mod">
        <pc:chgData name="Utne, Amalie" userId="6abc7d03-c22a-4c5c-b887-11f9065ccbf8" providerId="ADAL" clId="{184A3FBD-06CB-45CA-9609-A10C7C3C1066}" dt="2024-07-04T10:59:45.837" v="24" actId="20577"/>
        <pc:sldMkLst>
          <pc:docMk/>
          <pc:sldMk cId="1129393106" sldId="257"/>
        </pc:sldMkLst>
        <pc:spChg chg="mod">
          <ac:chgData name="Utne, Amalie" userId="6abc7d03-c22a-4c5c-b887-11f9065ccbf8" providerId="ADAL" clId="{184A3FBD-06CB-45CA-9609-A10C7C3C1066}" dt="2024-07-04T10:59:45.837" v="2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Protonbehandling ved barn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CBF95B-9123-4A9F-B024-D2C83F9D61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openxmlformats.org/package/2006/metadata/core-properties"/>
    <ds:schemaRef ds:uri="http://schemas.microsoft.com/office/2006/documentManagement/types"/>
    <ds:schemaRef ds:uri="9caf67bb-8ca0-469e-98d4-fb78fa240cd5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b2a8f10e-f55e-43a9-adb1-f4c299087a53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Protonbehandling ved barn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2024-09-30T21:47:22Z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