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45E618-8EED-4288-B08E-B9A44B67625B}" v="2" dt="2024-07-04T10:35:05.408"/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3145E618-8EED-4288-B08E-B9A44B67625B}"/>
    <pc:docChg chg="undo custSel modSld">
      <pc:chgData name="Utne, Amalie" userId="6abc7d03-c22a-4c5c-b887-11f9065ccbf8" providerId="ADAL" clId="{3145E618-8EED-4288-B08E-B9A44B67625B}" dt="2024-07-04T10:35:26.199" v="152"/>
      <pc:docMkLst>
        <pc:docMk/>
      </pc:docMkLst>
      <pc:sldChg chg="modSp mod">
        <pc:chgData name="Utne, Amalie" userId="6abc7d03-c22a-4c5c-b887-11f9065ccbf8" providerId="ADAL" clId="{3145E618-8EED-4288-B08E-B9A44B67625B}" dt="2024-07-04T10:35:26.199" v="152"/>
        <pc:sldMkLst>
          <pc:docMk/>
          <pc:sldMk cId="1129393106" sldId="257"/>
        </pc:sldMkLst>
        <pc:spChg chg="mod">
          <ac:chgData name="Utne, Amalie" userId="6abc7d03-c22a-4c5c-b887-11f9065ccbf8" providerId="ADAL" clId="{3145E618-8EED-4288-B08E-B9A44B67625B}" dt="2024-07-04T10:35:26.199" v="152"/>
          <ac:spMkLst>
            <pc:docMk/>
            <pc:sldMk cId="1129393106" sldId="257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9.889" v="147" actId="20577"/>
        <pc:sldMkLst>
          <pc:docMk/>
          <pc:sldMk cId="871083494" sldId="260"/>
        </pc:sldMkLst>
        <pc:spChg chg="mod">
          <ac:chgData name="Utne, Amalie" userId="6abc7d03-c22a-4c5c-b887-11f9065ccbf8" providerId="ADAL" clId="{3145E618-8EED-4288-B08E-B9A44B67625B}" dt="2024-07-04T10:35:09.889" v="147" actId="20577"/>
          <ac:spMkLst>
            <pc:docMk/>
            <pc:sldMk cId="871083494" sldId="260"/>
            <ac:spMk id="2" creationId="{86934CDE-2118-C263-1465-0682FE074B79}"/>
          </ac:spMkLst>
        </pc:spChg>
      </pc:sldChg>
      <pc:sldChg chg="modSp mod">
        <pc:chgData name="Utne, Amalie" userId="6abc7d03-c22a-4c5c-b887-11f9065ccbf8" providerId="ADAL" clId="{3145E618-8EED-4288-B08E-B9A44B67625B}" dt="2024-07-04T10:35:03.709" v="136" actId="20577"/>
        <pc:sldMkLst>
          <pc:docMk/>
          <pc:sldMk cId="3661100096" sldId="265"/>
        </pc:sldMkLst>
        <pc:spChg chg="mod">
          <ac:chgData name="Utne, Amalie" userId="6abc7d03-c22a-4c5c-b887-11f9065ccbf8" providerId="ADAL" clId="{3145E618-8EED-4288-B08E-B9A44B67625B}" dt="2024-07-04T10:35:03.709" v="136" actId="20577"/>
          <ac:spMkLst>
            <pc:docMk/>
            <pc:sldMk cId="3661100096" sldId="265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Pasientvurdering, bivirkning og informasjon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b2a8f10e-f55e-43a9-adb1-f4c299087a53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9caf67bb-8ca0-469e-98d4-fb78fa240cd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9E95E24-FC80-4ACD-9264-B5016E2DD5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273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Pasientvurdering, bivirkning og informasjon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2024-09-30T21:47:17Z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