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Pasientvurdering, bivirkning og informasjon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b2a8f10e-f55e-43a9-adb1-f4c299087a53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9caf67bb-8ca0-469e-98d4-fb78fa240cd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9E95E24-FC80-4ACD-9264-B5016E2DD5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Pasientvurdering, bivirkning og informasjon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2024-09-30T21:47:17Z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