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Pasientforløp og økonomiske aspekter i Norge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schemas.openxmlformats.org/package/2006/metadata/core-properties"/>
    <ds:schemaRef ds:uri="b2a8f10e-f55e-43a9-adb1-f4c299087a53"/>
    <ds:schemaRef ds:uri="http://www.w3.org/XML/1998/namespace"/>
    <ds:schemaRef ds:uri="http://schemas.microsoft.com/office/2006/documentManagement/types"/>
    <ds:schemaRef ds:uri="http://purl.org/dc/dcmitype/"/>
    <ds:schemaRef ds:uri="9caf67bb-8ca0-469e-98d4-fb78fa240cd5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0D28C3F-215A-41CE-A532-E83EA2D99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Pasientforløp og økonomiske aspekter i Norge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2024-09-30T21:47:15Z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