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Modellbasert seleksjon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FBA2FB-1401-4F74-A45C-5895F46B2B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9caf67bb-8ca0-469e-98d4-fb78fa240cd5"/>
    <ds:schemaRef ds:uri="http://purl.org/dc/dcmitype/"/>
    <ds:schemaRef ds:uri="http://schemas.microsoft.com/office/infopath/2007/PartnerControls"/>
    <ds:schemaRef ds:uri="b2a8f10e-f55e-43a9-adb1-f4c299087a5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Modellbasert seleksjon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2024-07-04T12:21:42Z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