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  <p:sldId id="264" r:id="rId12"/>
    <p:sldId id="263" r:id="rId13"/>
  </p:sldIdLst>
  <p:sldSz cx="12192000" cy="6858000"/>
  <p:notesSz cx="6858000" cy="9144000"/>
  <p:custDataLst>
    <p:tags r:id="rId1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tags" Target="tags/tag1.xml" /><Relationship Id="rId15" Type="http://schemas.openxmlformats.org/officeDocument/2006/relationships/presProps" Target="presProps.xml" /><Relationship Id="rId16" Type="http://schemas.openxmlformats.org/officeDocument/2006/relationships/viewProps" Target="viewProps.xml" /><Relationship Id="rId17" Type="http://schemas.openxmlformats.org/officeDocument/2006/relationships/theme" Target="theme/theme1.xml" /><Relationship Id="rId18" Type="http://schemas.microsoft.com/office/2016/11/relationships/changesInfo" Target="changesInfos/changesInfo1.xml" /><Relationship Id="rId19" Type="http://schemas.microsoft.com/office/2015/10/relationships/revisionInfo" Target="revisionInfo.xml" /><Relationship Id="rId2" Type="http://schemas.openxmlformats.org/officeDocument/2006/relationships/customXml" Target="../customXml/item2.xml" /><Relationship Id="rId20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Relationship Id="rId7" Type="http://schemas.openxmlformats.org/officeDocument/2006/relationships/slide" Target="slide7.xml" TargetMode="Internal" /><Relationship Id="rId8" Type="http://schemas.openxmlformats.org/officeDocument/2006/relationships/slide" Target="slide6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4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Klinisk rasjonale og indikasjon for protonterapi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3693038"/>
              </p:ext>
            </p:extLst>
          </p:nvPr>
        </p:nvGraphicFramePr>
        <p:xfrm>
          <a:off x="911568" y="2660971"/>
          <a:ext cx="10368865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Rasjonale for bruk av protoner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7" action="ppaction://hlinksldjump"/>
                        </a:rPr>
                        <a:t>Ulike kreftsykdommer aktuelle for protonbehandling</a:t>
                      </a:r>
                      <a:r>
                        <a:rPr lang="nb-NO"/>
                        <a:t> 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Ola Nordmann, HUS</a:t>
                      </a:r>
                    </a:p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6-7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 sz="18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 action="ppaction://hlinksldjump"/>
                        </a:rPr>
                        <a:t>Indikasjon for behandling med tunge partikler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Rasjonale for bruk av protoner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Ulike kreftsykdommer aktuelle for protonbehandling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Ulike kreftsykdommer aktuelle for protonbehandling hos barn og voksne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6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93541" cy="1744202"/>
          </a:xfrm>
        </p:spPr>
        <p:txBody>
          <a:bodyPr>
            <a:normAutofit/>
          </a:bodyPr>
          <a:lstStyle/>
          <a:p>
            <a:r>
              <a:rPr lang="nb-NO" sz="1800"/>
              <a:t>Indikasjon for behandling med tunge partikler, fortrinnsvis karbon</a:t>
            </a:r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B75179DE-F964-9483-E7D7-0ED7F90033B9}"/>
              </a:ext>
            </a:extLst>
          </p:cNvPr>
          <p:cNvSpPr/>
          <p:nvPr/>
        </p:nvSpPr>
        <p:spPr>
          <a:xfrm>
            <a:off x="7427288" y="1470240"/>
            <a:ext cx="2831689" cy="19555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1294408" y="3658107"/>
            <a:ext cx="2968360" cy="2186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4654099" y="4209955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  <a:endParaRPr lang="nb-NO" sz="1800"/>
          </a:p>
        </p:txBody>
      </p:sp>
      <p:pic>
        <p:nvPicPr>
          <p:cNvPr id="16" name="Picture 2" descr="UIB logo">
            <a:extLst>
              <a:ext uri="{FF2B5EF4-FFF2-40B4-BE49-F238E27FC236}">
                <a16:creationId xmlns:a16="http://schemas.microsoft.com/office/drawing/2014/main" id="{3F1B5399-EAF3-B1F9-3D0F-F41E1C96C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899" y="5828162"/>
            <a:ext cx="844500" cy="8445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ittel 1">
            <a:extLst>
              <a:ext uri="{FF2B5EF4-FFF2-40B4-BE49-F238E27FC236}">
                <a16:creationId xmlns:a16="http://schemas.microsoft.com/office/drawing/2014/main" id="{266A248C-F710-6527-A20A-FC4D0F1D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901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Indikasjon for behandling med tunge partikler</a:t>
            </a:r>
          </a:p>
        </p:txBody>
      </p:sp>
    </p:spTree>
    <p:extLst>
      <p:ext uri="{BB962C8B-B14F-4D97-AF65-F5344CB8AC3E}">
        <p14:creationId xmlns:p14="http://schemas.microsoft.com/office/powerpoint/2010/main" val="4080628887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7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383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2" name="Picture 2" descr="UIB logo">
            <a:extLst>
              <a:ext uri="{FF2B5EF4-FFF2-40B4-BE49-F238E27FC236}">
                <a16:creationId xmlns:a16="http://schemas.microsoft.com/office/drawing/2014/main" id="{6137F722-032E-92E2-BAB5-79AA00CA2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899" y="5828162"/>
            <a:ext cx="844500" cy="8445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21034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caf67bb-8ca0-469e-98d4-fb78fa240cd5"/>
    <ds:schemaRef ds:uri="http://purl.org/dc/dcmitype/"/>
    <ds:schemaRef ds:uri="http://www.w3.org/XML/1998/namespace"/>
    <ds:schemaRef ds:uri="http://schemas.microsoft.com/office/infopath/2007/PartnerControls"/>
    <ds:schemaRef ds:uri="b2a8f10e-f55e-43a9-adb1-f4c299087a5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1FFEBF2-55C7-4D63-BDC8-B91F0DE6B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70</Paragraphs>
  <Slides>7</Slides>
  <Notes>0</Notes>
  <TotalTime>268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baseType="lpstr" size="11">
      <vt:lpstr>Arial</vt:lpstr>
      <vt:lpstr>Calibri Light</vt:lpstr>
      <vt:lpstr>Calibri</vt:lpstr>
      <vt:lpstr>Office-tema</vt:lpstr>
      <vt:lpstr>Klinisk rasjonale og indikasjon for protonterapi</vt:lpstr>
      <vt:lpstr>Rasjonale for bruk av protoner</vt:lpstr>
      <vt:lpstr>Litteraturliste</vt:lpstr>
      <vt:lpstr>Ulike kreftsykdommer aktuelle for protonbehandling</vt:lpstr>
      <vt:lpstr>Litteraturliste</vt:lpstr>
      <vt:lpstr>Indikasjon for behandling med tunge partikler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2024-09-30T21:47:05Z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