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Relativ Biologisk Effekt RBE og faktorer som påvirker RBE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789E46-1AC1-44AB-AE76-8E1E9324B6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9caf67bb-8ca0-469e-98d4-fb78fa240cd5"/>
    <ds:schemaRef ds:uri="http://schemas.microsoft.com/office/infopath/2007/PartnerControls"/>
    <ds:schemaRef ds:uri="b2a8f10e-f55e-43a9-adb1-f4c299087a53"/>
  </ds:schemaRefs>
</ds:datastoreItem>
</file>

<file path=customXml/itemProps3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Relativ Biologisk Effekt RBE og faktorer som påvirker RBE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2024-09-30T21:47:03Z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