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20C72178-F1E3-4731-ABAB-B95EA8298B55}"/>
    <pc:docChg chg="undo custSel modSld">
      <pc:chgData name="Utne, Amalie" userId="6abc7d03-c22a-4c5c-b887-11f9065ccbf8" providerId="ADAL" clId="{20C72178-F1E3-4731-ABAB-B95EA8298B55}" dt="2024-07-04T10:47:38.242" v="2"/>
      <pc:docMkLst>
        <pc:docMk/>
      </pc:docMkLst>
      <pc:sldChg chg="modSp mod">
        <pc:chgData name="Utne, Amalie" userId="6abc7d03-c22a-4c5c-b887-11f9065ccbf8" providerId="ADAL" clId="{20C72178-F1E3-4731-ABAB-B95EA8298B55}" dt="2024-07-04T10:47:38.242" v="2"/>
        <pc:sldMkLst>
          <pc:docMk/>
          <pc:sldMk cId="1129393106" sldId="257"/>
        </pc:sldMkLst>
        <pc:spChg chg="mod">
          <ac:chgData name="Utne, Amalie" userId="6abc7d03-c22a-4c5c-b887-11f9065ccbf8" providerId="ADAL" clId="{20C72178-F1E3-4731-ABAB-B95EA8298B55}" dt="2024-07-04T10:47:38.242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BABC9BC2-9F62-47B8-B651-7C67F357CEF6}"/>
    <pc:docChg chg="modSld">
      <pc:chgData name="Utne, Amalie" userId="6abc7d03-c22a-4c5c-b887-11f9065ccbf8" providerId="ADAL" clId="{BABC9BC2-9F62-47B8-B651-7C67F357CEF6}" dt="2024-07-04T10:43:49.545" v="84" actId="20577"/>
      <pc:docMkLst>
        <pc:docMk/>
      </pc:docMkLst>
      <pc:sldChg chg="modSp mod">
        <pc:chgData name="Utne, Amalie" userId="6abc7d03-c22a-4c5c-b887-11f9065ccbf8" providerId="ADAL" clId="{BABC9BC2-9F62-47B8-B651-7C67F357CEF6}" dt="2024-07-04T10:43:49.545" v="84" actId="20577"/>
        <pc:sldMkLst>
          <pc:docMk/>
          <pc:sldMk cId="1129393106" sldId="257"/>
        </pc:sldMkLst>
        <pc:spChg chg="mod">
          <ac:chgData name="Utne, Amalie" userId="6abc7d03-c22a-4c5c-b887-11f9065ccbf8" providerId="ADAL" clId="{BABC9BC2-9F62-47B8-B651-7C67F357CEF6}" dt="2024-07-04T10:43:49.545" v="84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5C25CA1F-20AF-4CB5-BB58-113AE4C1DA3E}"/>
    <pc:docChg chg="undo custSel modSld">
      <pc:chgData name="Utne, Amalie" userId="6abc7d03-c22a-4c5c-b887-11f9065ccbf8" providerId="ADAL" clId="{5C25CA1F-20AF-4CB5-BB58-113AE4C1DA3E}" dt="2024-07-04T10:44:55.253" v="2"/>
      <pc:docMkLst>
        <pc:docMk/>
      </pc:docMkLst>
      <pc:sldChg chg="modSp mod">
        <pc:chgData name="Utne, Amalie" userId="6abc7d03-c22a-4c5c-b887-11f9065ccbf8" providerId="ADAL" clId="{5C25CA1F-20AF-4CB5-BB58-113AE4C1DA3E}" dt="2024-07-04T10:44:55.253" v="2"/>
        <pc:sldMkLst>
          <pc:docMk/>
          <pc:sldMk cId="1129393106" sldId="257"/>
        </pc:sldMkLst>
        <pc:spChg chg="mod">
          <ac:chgData name="Utne, Amalie" userId="6abc7d03-c22a-4c5c-b887-11f9065ccbf8" providerId="ADAL" clId="{5C25CA1F-20AF-4CB5-BB58-113AE4C1DA3E}" dt="2024-07-04T10:44:55.253" v="2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A585EC63-ED6D-4D6C-B0F7-DC7A5E8ACAE2}"/>
    <pc:docChg chg="modSld">
      <pc:chgData name="Utne, Amalie" userId="6abc7d03-c22a-4c5c-b887-11f9065ccbf8" providerId="ADAL" clId="{A585EC63-ED6D-4D6C-B0F7-DC7A5E8ACAE2}" dt="2024-07-04T10:37:44.790" v="68" actId="20577"/>
      <pc:docMkLst>
        <pc:docMk/>
      </pc:docMkLst>
      <pc:sldChg chg="modSp mod">
        <pc:chgData name="Utne, Amalie" userId="6abc7d03-c22a-4c5c-b887-11f9065ccbf8" providerId="ADAL" clId="{A585EC63-ED6D-4D6C-B0F7-DC7A5E8ACAE2}" dt="2024-07-04T10:37:44.790" v="68" actId="20577"/>
        <pc:sldMkLst>
          <pc:docMk/>
          <pc:sldMk cId="1129393106" sldId="257"/>
        </pc:sldMkLst>
        <pc:spChg chg="mod">
          <ac:chgData name="Utne, Amalie" userId="6abc7d03-c22a-4c5c-b887-11f9065ccbf8" providerId="ADAL" clId="{A585EC63-ED6D-4D6C-B0F7-DC7A5E8ACAE2}" dt="2024-07-04T10:37:44.790" v="6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028A6A8F-F79F-42EB-8BF4-7F446DB6A2D0}"/>
    <pc:docChg chg="modSld">
      <pc:chgData name="Utne, Amalie" userId="6abc7d03-c22a-4c5c-b887-11f9065ccbf8" providerId="ADAL" clId="{028A6A8F-F79F-42EB-8BF4-7F446DB6A2D0}" dt="2024-07-04T10:46:29.490" v="58" actId="20577"/>
      <pc:docMkLst>
        <pc:docMk/>
      </pc:docMkLst>
      <pc:sldChg chg="modSp mod">
        <pc:chgData name="Utne, Amalie" userId="6abc7d03-c22a-4c5c-b887-11f9065ccbf8" providerId="ADAL" clId="{028A6A8F-F79F-42EB-8BF4-7F446DB6A2D0}" dt="2024-07-04T10:46:29.490" v="58" actId="20577"/>
        <pc:sldMkLst>
          <pc:docMk/>
          <pc:sldMk cId="1129393106" sldId="257"/>
        </pc:sldMkLst>
        <pc:spChg chg="mod">
          <ac:chgData name="Utne, Amalie" userId="6abc7d03-c22a-4c5c-b887-11f9065ccbf8" providerId="ADAL" clId="{028A6A8F-F79F-42EB-8BF4-7F446DB6A2D0}" dt="2024-07-04T10:46:29.490" v="58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Doserapportering og register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04D12-3EFB-4B85-9BC4-D6E413E48B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9caf67bb-8ca0-469e-98d4-fb78fa240cd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2a8f10e-f55e-43a9-adb1-f4c299087a53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Doserapportering og register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2024-09-30T21:47:00Z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