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E354856-C87C-4526-93C9-F4D850FE3507}"/>
    <pc:docChg chg="modSld">
      <pc:chgData name="Utne, Amalie" userId="6abc7d03-c22a-4c5c-b887-11f9065ccbf8" providerId="ADAL" clId="{CE354856-C87C-4526-93C9-F4D850FE3507}" dt="2024-07-04T10:50:01.627" v="26" actId="20577"/>
      <pc:docMkLst>
        <pc:docMk/>
      </pc:docMkLst>
      <pc:sldChg chg="modSp mod">
        <pc:chgData name="Utne, Amalie" userId="6abc7d03-c22a-4c5c-b887-11f9065ccbf8" providerId="ADAL" clId="{CE354856-C87C-4526-93C9-F4D850FE3507}" dt="2024-07-04T10:50:01.627" v="26" actId="20577"/>
        <pc:sldMkLst>
          <pc:docMk/>
          <pc:sldMk cId="1129393106" sldId="257"/>
        </pc:sldMkLst>
        <pc:spChg chg="mod">
          <ac:chgData name="Utne, Amalie" userId="6abc7d03-c22a-4c5c-b887-11f9065ccbf8" providerId="ADAL" clId="{CE354856-C87C-4526-93C9-F4D850FE3507}" dt="2024-07-04T10:50:01.627" v="26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Bildeveiledning og adapsjon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7582CA-FDD4-4ACC-933B-47D701BCA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www.w3.org/XML/1998/namespace"/>
    <ds:schemaRef ds:uri="http://purl.org/dc/dcmitype/"/>
    <ds:schemaRef ds:uri="http://purl.org/dc/elements/1.1/"/>
    <ds:schemaRef ds:uri="9caf67bb-8ca0-469e-98d4-fb78fa240cd5"/>
    <ds:schemaRef ds:uri="b2a8f10e-f55e-43a9-adb1-f4c299087a5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Bildeveiledning og adapsjon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2024-09-30T21:46:58Z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