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notesMasterIdLst>
    <p:notesMasterId r:id="rId5"/>
  </p:notesMasterIdLst>
  <p:handoutMasterIdLst>
    <p:handoutMasterId r:id="rId6"/>
  </p:handoutMasterIdLst>
  <p:sldIdLst>
    <p:sldId id="257" r:id="rId7"/>
    <p:sldId id="260" r:id="rId8"/>
    <p:sldId id="259" r:id="rId9"/>
    <p:sldId id="265" r:id="rId10"/>
    <p:sldId id="266" r:id="rId11"/>
  </p:sldIdLst>
  <p:sldSz cx="12192000" cy="6858000"/>
  <p:notesSz cx="6858000" cy="9144000"/>
  <p:custDataLst>
    <p:tags r:id="rId12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45E618-8EED-4288-B08E-B9A44B67625B}" v="2" dt="2024-07-04T10:35:05.408"/>
    <p1510:client id="{49DEC047-4DFA-4264-B446-9BB3494438D6}" v="1" dt="2024-07-03T12:21:06.055"/>
    <p1510:client id="{78A6583D-F05D-49AF-B415-1A3D1C8DFA6B}" v="5" dt="2024-07-04T10:21:21.874"/>
    <p1510:client id="{C366E6BF-21F6-44F5-895A-87B3F414315D}" v="14" dt="2024-07-03T13:08:31.413"/>
    <p1510:client id="{F3EC2C3F-F363-42E8-B422-2145633CD87D}" v="2" dt="2024-07-04T10:26:11.566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microsoft.com/office/2016/11/relationships/changesInfo" Target="changesInfos/changesInfo1.xml" /><Relationship Id="rId17" Type="http://schemas.microsoft.com/office/2015/10/relationships/revisionInfo" Target="revisionInfo.xml" /><Relationship Id="rId18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ne, Amalie" userId="6abc7d03-c22a-4c5c-b887-11f9065ccbf8" providerId="ADAL" clId="{4070D4FD-7481-4A16-9EE7-0D6BA94B5DA2}"/>
    <pc:docChg chg="modSld">
      <pc:chgData name="Utne, Amalie" userId="6abc7d03-c22a-4c5c-b887-11f9065ccbf8" providerId="ADAL" clId="{4070D4FD-7481-4A16-9EE7-0D6BA94B5DA2}" dt="2024-07-04T10:32:02.849" v="12" actId="20577"/>
      <pc:docMkLst>
        <pc:docMk/>
      </pc:docMkLst>
      <pc:sldChg chg="modSp mod">
        <pc:chgData name="Utne, Amalie" userId="6abc7d03-c22a-4c5c-b887-11f9065ccbf8" providerId="ADAL" clId="{4070D4FD-7481-4A16-9EE7-0D6BA94B5DA2}" dt="2024-07-04T10:32:02.849" v="12" actId="20577"/>
        <pc:sldMkLst>
          <pc:docMk/>
          <pc:sldMk cId="1129393106" sldId="257"/>
        </pc:sldMkLst>
        <pc:spChg chg="mod">
          <ac:chgData name="Utne, Amalie" userId="6abc7d03-c22a-4c5c-b887-11f9065ccbf8" providerId="ADAL" clId="{4070D4FD-7481-4A16-9EE7-0D6BA94B5DA2}" dt="2024-07-04T10:32:02.849" v="12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F3EC2C3F-F363-42E8-B422-2145633CD87D}"/>
    <pc:docChg chg="undo custSel delSld modSld">
      <pc:chgData name="Utne, Amalie" userId="6abc7d03-c22a-4c5c-b887-11f9065ccbf8" providerId="ADAL" clId="{F3EC2C3F-F363-42E8-B422-2145633CD87D}" dt="2024-07-04T10:27:05.016" v="65" actId="47"/>
      <pc:docMkLst>
        <pc:docMk/>
      </pc:docMkLst>
      <pc:sldChg chg="modSp mod">
        <pc:chgData name="Utne, Amalie" userId="6abc7d03-c22a-4c5c-b887-11f9065ccbf8" providerId="ADAL" clId="{F3EC2C3F-F363-42E8-B422-2145633CD87D}" dt="2024-07-04T10:26:29.083" v="53" actId="20577"/>
        <pc:sldMkLst>
          <pc:docMk/>
          <pc:sldMk cId="1129393106" sldId="257"/>
        </pc:sldMkLst>
        <pc:spChg chg="mod">
          <ac:chgData name="Utne, Amalie" userId="6abc7d03-c22a-4c5c-b887-11f9065ccbf8" providerId="ADAL" clId="{F3EC2C3F-F363-42E8-B422-2145633CD87D}" dt="2024-07-04T10:26:29.083" v="53" actId="20577"/>
          <ac:spMkLst>
            <pc:docMk/>
            <pc:sldMk cId="1129393106" sldId="257"/>
            <ac:spMk id="2" creationId="{86934CDE-2118-C263-1465-0682FE074B79}"/>
          </ac:spMkLst>
        </pc:spChg>
        <pc:graphicFrameChg chg="modGraphic">
          <ac:chgData name="Utne, Amalie" userId="6abc7d03-c22a-4c5c-b887-11f9065ccbf8" providerId="ADAL" clId="{F3EC2C3F-F363-42E8-B422-2145633CD87D}" dt="2024-07-04T10:26:21.733" v="52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F3EC2C3F-F363-42E8-B422-2145633CD87D}" dt="2024-07-04T10:26:55.119" v="63"/>
        <pc:sldMkLst>
          <pc:docMk/>
          <pc:sldMk cId="871083494" sldId="260"/>
        </pc:sldMkLst>
        <pc:spChg chg="mod">
          <ac:chgData name="Utne, Amalie" userId="6abc7d03-c22a-4c5c-b887-11f9065ccbf8" providerId="ADAL" clId="{F3EC2C3F-F363-42E8-B422-2145633CD87D}" dt="2024-07-04T10:25:25.053" v="30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5.119" v="63"/>
          <ac:spMkLst>
            <pc:docMk/>
            <pc:sldMk cId="871083494" sldId="260"/>
            <ac:spMk id="14" creationId="{9D449AAA-B911-239B-66B1-F9289B425222}"/>
          </ac:spMkLst>
        </pc:spChg>
      </pc:sldChg>
      <pc:sldChg chg="del">
        <pc:chgData name="Utne, Amalie" userId="6abc7d03-c22a-4c5c-b887-11f9065ccbf8" providerId="ADAL" clId="{F3EC2C3F-F363-42E8-B422-2145633CD87D}" dt="2024-07-04T10:27:05.016" v="65" actId="47"/>
        <pc:sldMkLst>
          <pc:docMk/>
          <pc:sldMk cId="2261210341" sldId="263"/>
        </pc:sldMkLst>
      </pc:sldChg>
      <pc:sldChg chg="modSp del mod">
        <pc:chgData name="Utne, Amalie" userId="6abc7d03-c22a-4c5c-b887-11f9065ccbf8" providerId="ADAL" clId="{F3EC2C3F-F363-42E8-B422-2145633CD87D}" dt="2024-07-04T10:27:05.016" v="65" actId="47"/>
        <pc:sldMkLst>
          <pc:docMk/>
          <pc:sldMk cId="4080628887" sldId="264"/>
        </pc:sldMkLst>
        <pc:spChg chg="mod">
          <ac:chgData name="Utne, Amalie" userId="6abc7d03-c22a-4c5c-b887-11f9065ccbf8" providerId="ADAL" clId="{F3EC2C3F-F363-42E8-B422-2145633CD87D}" dt="2024-07-04T10:26:43.434" v="61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F3EC2C3F-F363-42E8-B422-2145633CD87D}" dt="2024-07-04T10:26:59.904" v="64"/>
        <pc:sldMkLst>
          <pc:docMk/>
          <pc:sldMk cId="3661100096" sldId="265"/>
        </pc:sldMkLst>
        <pc:spChg chg="mod">
          <ac:chgData name="Utne, Amalie" userId="6abc7d03-c22a-4c5c-b887-11f9065ccbf8" providerId="ADAL" clId="{F3EC2C3F-F363-42E8-B422-2145633CD87D}" dt="2024-07-04T10:25:31.020" v="38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9.904" v="64"/>
          <ac:spMkLst>
            <pc:docMk/>
            <pc:sldMk cId="3661100096" sldId="265"/>
            <ac:spMk id="14" creationId="{9D449AAA-B911-239B-66B1-F9289B425222}"/>
          </ac:spMkLst>
        </pc:spChg>
        <pc:spChg chg="mod">
          <ac:chgData name="Utne, Amalie" userId="6abc7d03-c22a-4c5c-b887-11f9065ccbf8" providerId="ADAL" clId="{F3EC2C3F-F363-42E8-B422-2145633CD87D}" dt="2024-07-04T10:25:35.282" v="45" actId="20577"/>
          <ac:spMkLst>
            <pc:docMk/>
            <pc:sldMk cId="3661100096" sldId="265"/>
            <ac:spMk id="15" creationId="{245D56E4-76B6-8434-DB9F-96C92B0D6AF5}"/>
          </ac:spMkLst>
        </pc:spChg>
      </pc:sldChg>
    </pc:docChg>
  </pc:docChgLst>
  <pc:docChgLst>
    <pc:chgData name="Utne, Amalie" userId="6abc7d03-c22a-4c5c-b887-11f9065ccbf8" providerId="ADAL" clId="{BABC9BC2-9F62-47B8-B651-7C67F357CEF6}"/>
    <pc:docChg chg="modSld">
      <pc:chgData name="Utne, Amalie" userId="6abc7d03-c22a-4c5c-b887-11f9065ccbf8" providerId="ADAL" clId="{BABC9BC2-9F62-47B8-B651-7C67F357CEF6}" dt="2024-07-04T10:43:49.545" v="84" actId="20577"/>
      <pc:docMkLst>
        <pc:docMk/>
      </pc:docMkLst>
      <pc:sldChg chg="modSp mod">
        <pc:chgData name="Utne, Amalie" userId="6abc7d03-c22a-4c5c-b887-11f9065ccbf8" providerId="ADAL" clId="{BABC9BC2-9F62-47B8-B651-7C67F357CEF6}" dt="2024-07-04T10:43:49.545" v="84" actId="20577"/>
        <pc:sldMkLst>
          <pc:docMk/>
          <pc:sldMk cId="1129393106" sldId="257"/>
        </pc:sldMkLst>
        <pc:spChg chg="mod">
          <ac:chgData name="Utne, Amalie" userId="6abc7d03-c22a-4c5c-b887-11f9065ccbf8" providerId="ADAL" clId="{BABC9BC2-9F62-47B8-B651-7C67F357CEF6}" dt="2024-07-04T10:43:49.545" v="8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20B1422-4FDC-47B0-A0C0-814F8F3AF969}"/>
    <pc:docChg chg="undo redo custSel addSld delSld modSld modMainMaster">
      <pc:chgData name="Søbstad, Johan Martin" userId="b81237a0-8a1d-4ee8-83c9-a41fa9534399" providerId="ADAL" clId="{B20B1422-4FDC-47B0-A0C0-814F8F3AF969}" dt="2024-06-28T10:56:46.055" v="2577"/>
      <pc:docMkLst>
        <pc:docMk/>
      </pc:docMkLst>
      <pc:sldChg chg="add del mod setBg modShow">
        <pc:chgData name="Søbstad, Johan Martin" userId="b81237a0-8a1d-4ee8-83c9-a41fa9534399" providerId="ADAL" clId="{B20B1422-4FDC-47B0-A0C0-814F8F3AF969}" dt="2024-06-28T09:14:23.765" v="1811" actId="47"/>
        <pc:sldMkLst>
          <pc:docMk/>
          <pc:sldMk cId="610512153" sldId="256"/>
        </pc:sldMkLst>
      </pc:sldChg>
      <pc:sldChg chg="addSp delSp modSp mod setBg">
        <pc:chgData name="Søbstad, Johan Martin" userId="b81237a0-8a1d-4ee8-83c9-a41fa9534399" providerId="ADAL" clId="{B20B1422-4FDC-47B0-A0C0-814F8F3AF969}" dt="2024-06-28T10:55:15.881" v="2513" actId="3626"/>
        <pc:sldMkLst>
          <pc:docMk/>
          <pc:sldMk cId="1129393106" sldId="257"/>
        </pc:sldMkLst>
        <pc:spChg chg="mod">
          <ac:chgData name="Søbstad, Johan Martin" userId="b81237a0-8a1d-4ee8-83c9-a41fa9534399" providerId="ADAL" clId="{B20B1422-4FDC-47B0-A0C0-814F8F3AF969}" dt="2024-06-28T10:43:29.467" v="2426" actId="404"/>
          <ac:spMkLst>
            <pc:docMk/>
            <pc:sldMk cId="1129393106" sldId="257"/>
            <ac:spMk id="2" creationId="{86934CDE-2118-C263-1465-0682FE074B79}"/>
          </ac:spMkLst>
        </pc:spChg>
        <pc:spChg chg="del mod">
          <ac:chgData name="Søbstad, Johan Martin" userId="b81237a0-8a1d-4ee8-83c9-a41fa9534399" providerId="ADAL" clId="{B20B1422-4FDC-47B0-A0C0-814F8F3AF969}" dt="2024-06-28T08:11:24.037" v="149" actId="3680"/>
          <ac:spMkLst>
            <pc:docMk/>
            <pc:sldMk cId="1129393106" sldId="257"/>
            <ac:spMk id="3" creationId="{9E0279D2-0A80-8D67-D835-37D278E8EC37}"/>
          </ac:spMkLst>
        </pc:spChg>
        <pc:spChg chg="mod">
          <ac:chgData name="Søbstad, Johan Martin" userId="b81237a0-8a1d-4ee8-83c9-a41fa9534399" providerId="ADAL" clId="{B20B1422-4FDC-47B0-A0C0-814F8F3AF969}" dt="2024-06-28T08:06:44.575" v="11" actId="206"/>
          <ac:spMkLst>
            <pc:docMk/>
            <pc:sldMk cId="1129393106" sldId="257"/>
            <ac:spMk id="4" creationId="{2F15E47F-F578-1B2B-BF32-E05ECC3FFCEE}"/>
          </ac:spMkLst>
        </pc:spChg>
        <pc:spChg chg="add del mod">
          <ac:chgData name="Søbstad, Johan Martin" userId="b81237a0-8a1d-4ee8-83c9-a41fa9534399" providerId="ADAL" clId="{B20B1422-4FDC-47B0-A0C0-814F8F3AF969}" dt="2024-06-28T08:09:38.461" v="102" actId="478"/>
          <ac:spMkLst>
            <pc:docMk/>
            <pc:sldMk cId="1129393106" sldId="257"/>
            <ac:spMk id="5" creationId="{CC98034C-C888-76B4-CD0D-C9E8532CF7FB}"/>
          </ac:spMkLst>
        </pc:spChg>
        <pc:spChg chg="add del mod">
          <ac:chgData name="Søbstad, Johan Martin" userId="b81237a0-8a1d-4ee8-83c9-a41fa9534399" providerId="ADAL" clId="{B20B1422-4FDC-47B0-A0C0-814F8F3AF969}" dt="2024-06-28T08:13:34.500" v="209" actId="3680"/>
          <ac:spMkLst>
            <pc:docMk/>
            <pc:sldMk cId="1129393106" sldId="257"/>
            <ac:spMk id="10" creationId="{6D529B60-0117-FE1C-449C-6D2CA77B30D7}"/>
          </ac:spMkLst>
        </pc:spChg>
        <pc:spChg chg="add mod">
          <ac:chgData name="Søbstad, Johan Martin" userId="b81237a0-8a1d-4ee8-83c9-a41fa9534399" providerId="ADAL" clId="{B20B1422-4FDC-47B0-A0C0-814F8F3AF969}" dt="2024-06-28T08:51:20.322" v="1198" actId="20577"/>
          <ac:spMkLst>
            <pc:docMk/>
            <pc:sldMk cId="1129393106" sldId="257"/>
            <ac:spMk id="12" creationId="{079918C6-DB65-1683-AF7F-B6AE76DF5BCB}"/>
          </ac:spMkLst>
        </pc:spChg>
        <pc:spChg chg="add mod">
          <ac:chgData name="Søbstad, Johan Martin" userId="b81237a0-8a1d-4ee8-83c9-a41fa9534399" providerId="ADAL" clId="{B20B1422-4FDC-47B0-A0C0-814F8F3AF969}" dt="2024-06-28T08:49:26.517" v="1140" actId="113"/>
          <ac:spMkLst>
            <pc:docMk/>
            <pc:sldMk cId="1129393106" sldId="257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19" creationId="{FBBDA754-22FA-C699-183E-700917B1818B}"/>
          </ac:spMkLst>
        </pc:spChg>
        <pc:spChg chg="add del mod">
          <ac:chgData name="Søbstad, Johan Martin" userId="b81237a0-8a1d-4ee8-83c9-a41fa9534399" providerId="ADAL" clId="{B20B1422-4FDC-47B0-A0C0-814F8F3AF969}" dt="2024-06-28T08:31:49.748" v="903" actId="478"/>
          <ac:spMkLst>
            <pc:docMk/>
            <pc:sldMk cId="1129393106" sldId="257"/>
            <ac:spMk id="20" creationId="{71583B3E-A46C-AF72-550F-1213E9351097}"/>
          </ac:spMkLst>
        </pc:spChg>
        <pc:spChg chg="add del mod">
          <ac:chgData name="Søbstad, Johan Martin" userId="b81237a0-8a1d-4ee8-83c9-a41fa9534399" providerId="ADAL" clId="{B20B1422-4FDC-47B0-A0C0-814F8F3AF969}" dt="2024-06-28T08:31:51.191" v="904" actId="478"/>
          <ac:spMkLst>
            <pc:docMk/>
            <pc:sldMk cId="1129393106" sldId="257"/>
            <ac:spMk id="21" creationId="{B17CADA8-E581-90B7-F111-83B9BF8C8CEB}"/>
          </ac:spMkLst>
        </pc:spChg>
        <pc:spChg chg="add del mod">
          <ac:chgData name="Søbstad, Johan Martin" userId="b81237a0-8a1d-4ee8-83c9-a41fa9534399" providerId="ADAL" clId="{B20B1422-4FDC-47B0-A0C0-814F8F3AF969}" dt="2024-06-28T08:54:38.230" v="1312" actId="478"/>
          <ac:spMkLst>
            <pc:docMk/>
            <pc:sldMk cId="1129393106" sldId="257"/>
            <ac:spMk id="22" creationId="{F90997BD-4AAF-1B02-F1D0-6298CF515821}"/>
          </ac:spMkLst>
        </pc:spChg>
        <pc:spChg chg="add del">
          <ac:chgData name="Søbstad, Johan Martin" userId="b81237a0-8a1d-4ee8-83c9-a41fa9534399" providerId="ADAL" clId="{B20B1422-4FDC-47B0-A0C0-814F8F3AF969}" dt="2024-06-28T08:35:37.066" v="935" actId="478"/>
          <ac:spMkLst>
            <pc:docMk/>
            <pc:sldMk cId="1129393106" sldId="257"/>
            <ac:spMk id="23" creationId="{C60C8600-9C10-47F2-6214-EABDFACC5EF9}"/>
          </ac:spMkLst>
        </pc:spChg>
        <pc:spChg chg="add del">
          <ac:chgData name="Søbstad, Johan Martin" userId="b81237a0-8a1d-4ee8-83c9-a41fa9534399" providerId="ADAL" clId="{B20B1422-4FDC-47B0-A0C0-814F8F3AF969}" dt="2024-06-28T08:36:25.216" v="937" actId="478"/>
          <ac:spMkLst>
            <pc:docMk/>
            <pc:sldMk cId="1129393106" sldId="257"/>
            <ac:spMk id="24" creationId="{38699479-CD0B-1083-CE01-34A579D9C65F}"/>
          </ac:spMkLst>
        </pc:spChg>
        <pc:spChg chg="add del mod">
          <ac:chgData name="Søbstad, Johan Martin" userId="b81237a0-8a1d-4ee8-83c9-a41fa9534399" providerId="ADAL" clId="{B20B1422-4FDC-47B0-A0C0-814F8F3AF969}" dt="2024-06-28T08:37:03.711" v="942" actId="478"/>
          <ac:spMkLst>
            <pc:docMk/>
            <pc:sldMk cId="1129393106" sldId="257"/>
            <ac:spMk id="25" creationId="{CB85BAC5-F04B-9738-084D-4F6D4059FBE7}"/>
          </ac:spMkLst>
        </pc:spChg>
        <pc:spChg chg="mod ord">
          <ac:chgData name="Søbstad, Johan Martin" userId="b81237a0-8a1d-4ee8-83c9-a41fa9534399" providerId="ADAL" clId="{B20B1422-4FDC-47B0-A0C0-814F8F3AF969}" dt="2024-06-28T08:45:36.610" v="1101" actId="1035"/>
          <ac:spMkLst>
            <pc:docMk/>
            <pc:sldMk cId="1129393106" sldId="257"/>
            <ac:spMk id="26" creationId="{F845B8CA-1CB9-C352-6796-92779F54FF38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27" creationId="{C92A25F9-AB0D-E806-1A2D-AC5287E64AA8}"/>
          </ac:spMkLst>
        </pc:spChg>
        <pc:spChg chg="add mod">
          <ac:chgData name="Søbstad, Johan Martin" userId="b81237a0-8a1d-4ee8-83c9-a41fa9534399" providerId="ADAL" clId="{B20B1422-4FDC-47B0-A0C0-814F8F3AF969}" dt="2024-06-28T10:40:34.504" v="2321" actId="1076"/>
          <ac:spMkLst>
            <pc:docMk/>
            <pc:sldMk cId="1129393106" sldId="257"/>
            <ac:spMk id="30" creationId="{E3378CD3-6459-6BBF-EFF2-967EB5B9222B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31" creationId="{6D3A6B84-3A5E-FE8E-75A8-714CF684C08E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7" creationId="{D92B42EE-A6D1-F15D-C036-3B96666284F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9" creationId="{A10CD575-F62A-C370-8EB2-291C9716984C}"/>
          </ac:spMkLst>
        </pc:spChg>
        <pc:spChg chg="mod">
          <ac:chgData name="Søbstad, Johan Martin" userId="b81237a0-8a1d-4ee8-83c9-a41fa9534399" providerId="ADAL" clId="{B20B1422-4FDC-47B0-A0C0-814F8F3AF969}" dt="2024-06-28T10:52:35.138" v="2497" actId="20577"/>
          <ac:spMkLst>
            <pc:docMk/>
            <pc:sldMk cId="1129393106" sldId="257"/>
            <ac:spMk id="43" creationId="{C8FF7D9C-9C7E-D82A-5F96-F0C1D32048FC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4" creationId="{A9C9F899-CF91-2D07-4639-425DC5A9919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5" creationId="{8AE2DA0B-CFA3-29FE-EAC3-CC2287191CDC}"/>
          </ac:spMkLst>
        </pc:spChg>
        <pc:spChg chg="add del">
          <ac:chgData name="Søbstad, Johan Martin" userId="b81237a0-8a1d-4ee8-83c9-a41fa9534399" providerId="ADAL" clId="{B20B1422-4FDC-47B0-A0C0-814F8F3AF969}" dt="2024-06-28T10:41:36.744" v="2328" actId="22"/>
          <ac:spMkLst>
            <pc:docMk/>
            <pc:sldMk cId="1129393106" sldId="257"/>
            <ac:spMk id="49" creationId="{B078E0B6-7E37-5C5F-61D4-3F6606BE8B10}"/>
          </ac:spMkLst>
        </pc:spChg>
        <pc:grpChg chg="add del mod">
          <ac:chgData name="Søbstad, Johan Martin" userId="b81237a0-8a1d-4ee8-83c9-a41fa9534399" providerId="ADAL" clId="{B20B1422-4FDC-47B0-A0C0-814F8F3AF969}" dt="2024-06-28T08:57:09.009" v="1362" actId="164"/>
          <ac:grpSpMkLst>
            <pc:docMk/>
            <pc:sldMk cId="1129393106" sldId="257"/>
            <ac:grpSpMk id="34" creationId="{07C240DA-18FF-AB08-2AC4-5EB6DB7B5C25}"/>
          </ac:grpSpMkLst>
        </pc:grpChg>
        <pc:grpChg chg="add del mod ord">
          <ac:chgData name="Søbstad, Johan Martin" userId="b81237a0-8a1d-4ee8-83c9-a41fa9534399" providerId="ADAL" clId="{B20B1422-4FDC-47B0-A0C0-814F8F3AF969}" dt="2024-06-28T10:40:22.918" v="2318" actId="478"/>
          <ac:grpSpMkLst>
            <pc:docMk/>
            <pc:sldMk cId="1129393106" sldId="257"/>
            <ac:grpSpMk id="35" creationId="{1D052988-4C84-F168-4273-EFCF5C1488DE}"/>
          </ac:grpSpMkLst>
        </pc:grpChg>
        <pc:grpChg chg="add mod ord">
          <ac:chgData name="Søbstad, Johan Martin" userId="b81237a0-8a1d-4ee8-83c9-a41fa9534399" providerId="ADAL" clId="{B20B1422-4FDC-47B0-A0C0-814F8F3AF969}" dt="2024-06-28T10:40:30.248" v="2320" actId="167"/>
          <ac:grpSpMkLst>
            <pc:docMk/>
            <pc:sldMk cId="1129393106" sldId="257"/>
            <ac:grpSpMk id="36" creationId="{46FC452A-E7E5-75D6-81E7-0A7ED2072094}"/>
          </ac:grpSpMkLst>
        </pc:grpChg>
        <pc:grpChg chg="mod">
          <ac:chgData name="Søbstad, Johan Martin" userId="b81237a0-8a1d-4ee8-83c9-a41fa9534399" providerId="ADAL" clId="{B20B1422-4FDC-47B0-A0C0-814F8F3AF969}" dt="2024-06-28T10:40:27.142" v="2319"/>
          <ac:grpSpMkLst>
            <pc:docMk/>
            <pc:sldMk cId="1129393106" sldId="257"/>
            <ac:grpSpMk id="38" creationId="{BA5AE32A-B398-9C22-F933-AFD2FAE07B28}"/>
          </ac:grpSpMkLst>
        </pc:grpChg>
        <pc:graphicFrameChg chg="add del mod ord modGraphic">
          <ac:chgData name="Søbstad, Johan Martin" userId="b81237a0-8a1d-4ee8-83c9-a41fa9534399" providerId="ADAL" clId="{B20B1422-4FDC-47B0-A0C0-814F8F3AF969}" dt="2024-06-28T08:13:29.314" v="208" actId="478"/>
          <ac:graphicFrameMkLst>
            <pc:docMk/>
            <pc:sldMk cId="1129393106" sldId="257"/>
            <ac:graphicFrameMk id="8" creationId="{C22928BC-C2E7-699D-C80F-E2F5F4606C96}"/>
          </ac:graphicFrameMkLst>
        </pc:graphicFrameChg>
        <pc:graphicFrameChg chg="add mod ord modGraphic">
          <ac:chgData name="Søbstad, Johan Martin" userId="b81237a0-8a1d-4ee8-83c9-a41fa9534399" providerId="ADAL" clId="{B20B1422-4FDC-47B0-A0C0-814F8F3AF969}" dt="2024-06-28T10:55:15.881" v="2513" actId="3626"/>
          <ac:graphicFrameMkLst>
            <pc:docMk/>
            <pc:sldMk cId="1129393106" sldId="257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48.309" v="1315"/>
          <ac:picMkLst>
            <pc:docMk/>
            <pc:sldMk cId="1129393106" sldId="257"/>
            <ac:picMk id="33" creationId="{C6AEEDD6-EDC8-84F5-47A0-ADF8052E53F6}"/>
          </ac:picMkLst>
        </pc:picChg>
        <pc:picChg chg="add mod">
          <ac:chgData name="Søbstad, Johan Martin" userId="b81237a0-8a1d-4ee8-83c9-a41fa9534399" providerId="ADAL" clId="{B20B1422-4FDC-47B0-A0C0-814F8F3AF969}" dt="2024-06-28T10:41:12.282" v="2326"/>
          <ac:picMkLst>
            <pc:docMk/>
            <pc:sldMk cId="1129393106" sldId="257"/>
            <ac:picMk id="47" creationId="{FB00525B-4A1B-CC9D-790A-8662C7D513C9}"/>
          </ac:picMkLst>
        </pc:pic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7" creationId="{F8C5BA52-9EF9-8392-A3BC-295A2507A964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4" creationId="{1E1FD747-1FA5-2C18-758F-45F492B3C0DF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8" creationId="{43A3071C-084E-75E5-64D5-5CAFB852C75B}"/>
          </ac:cxnSpMkLst>
        </pc:cxnChg>
        <pc:cxnChg chg="add del mod">
          <ac:chgData name="Søbstad, Johan Martin" userId="b81237a0-8a1d-4ee8-83c9-a41fa9534399" providerId="ADAL" clId="{B20B1422-4FDC-47B0-A0C0-814F8F3AF969}" dt="2024-06-28T08:54:39.132" v="1313" actId="478"/>
          <ac:cxnSpMkLst>
            <pc:docMk/>
            <pc:sldMk cId="1129393106" sldId="257"/>
            <ac:cxnSpMk id="28" creationId="{D6BE7464-EAA6-94B8-96B6-D0B5446BA1F6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32" creationId="{3C9AAB65-E1F5-93C9-900F-CDA24E04317C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0" creationId="{B791210C-AE7D-1DBF-9441-5A7B76478236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1" creationId="{CB89C262-3EA8-3E20-98CE-24AEAE123561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2" creationId="{93A7EB78-DC4B-D981-E394-F612C8BA94EB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6" creationId="{94BEC03D-26E1-50DE-D45D-219CD150C34E}"/>
          </ac:cxnSpMkLst>
        </pc:cxnChg>
      </pc:sldChg>
      <pc:sldChg chg="addSp delSp modSp add del mod">
        <pc:chgData name="Søbstad, Johan Martin" userId="b81237a0-8a1d-4ee8-83c9-a41fa9534399" providerId="ADAL" clId="{B20B1422-4FDC-47B0-A0C0-814F8F3AF969}" dt="2024-06-28T08:52:23.424" v="1206" actId="47"/>
        <pc:sldMkLst>
          <pc:docMk/>
          <pc:sldMk cId="802939713" sldId="258"/>
        </pc:sldMkLst>
        <pc:spChg chg="add mod">
          <ac:chgData name="Søbstad, Johan Martin" userId="b81237a0-8a1d-4ee8-83c9-a41fa9534399" providerId="ADAL" clId="{B20B1422-4FDC-47B0-A0C0-814F8F3AF969}" dt="2024-06-28T08:52:00.839" v="1202" actId="478"/>
          <ac:spMkLst>
            <pc:docMk/>
            <pc:sldMk cId="802939713" sldId="258"/>
            <ac:spMk id="5" creationId="{FC1FA20B-25ED-1F7C-9E0F-3C1917B1EB01}"/>
          </ac:spMkLst>
        </pc:spChg>
        <pc:spChg chg="del">
          <ac:chgData name="Søbstad, Johan Martin" userId="b81237a0-8a1d-4ee8-83c9-a41fa9534399" providerId="ADAL" clId="{B20B1422-4FDC-47B0-A0C0-814F8F3AF969}" dt="2024-06-28T08:52:02.859" v="1203" actId="478"/>
          <ac:spMkLst>
            <pc:docMk/>
            <pc:sldMk cId="8029397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1:57.270" v="1200" actId="478"/>
          <ac:spMkLst>
            <pc:docMk/>
            <pc:sldMk cId="802939713" sldId="258"/>
            <ac:spMk id="13" creationId="{D06AE8EE-F870-C357-8891-93BE44E6CED7}"/>
          </ac:spMkLst>
        </pc:spChg>
        <pc:spChg chg="mod">
          <ac:chgData name="Søbstad, Johan Martin" userId="b81237a0-8a1d-4ee8-83c9-a41fa9534399" providerId="ADAL" clId="{B20B1422-4FDC-47B0-A0C0-814F8F3AF969}" dt="2024-06-28T08:52:16.580" v="1205" actId="14100"/>
          <ac:spMkLst>
            <pc:docMk/>
            <pc:sldMk cId="802939713" sldId="258"/>
            <ac:spMk id="22" creationId="{F90997BD-4AAF-1B02-F1D0-6298CF515821}"/>
          </ac:spMkLst>
        </pc:spChg>
        <pc:spChg chg="del">
          <ac:chgData name="Søbstad, Johan Martin" userId="b81237a0-8a1d-4ee8-83c9-a41fa9534399" providerId="ADAL" clId="{B20B1422-4FDC-47B0-A0C0-814F8F3AF969}" dt="2024-06-28T08:51:58.880" v="1201" actId="478"/>
          <ac:spMkLst>
            <pc:docMk/>
            <pc:sldMk cId="802939713" sldId="258"/>
            <ac:spMk id="30" creationId="{E3378CD3-6459-6BBF-EFF2-967EB5B9222B}"/>
          </ac:spMkLst>
        </pc:spChg>
        <pc:graphicFrameChg chg="del">
          <ac:chgData name="Søbstad, Johan Martin" userId="b81237a0-8a1d-4ee8-83c9-a41fa9534399" providerId="ADAL" clId="{B20B1422-4FDC-47B0-A0C0-814F8F3AF969}" dt="2024-06-28T08:52:00.839" v="1202" actId="478"/>
          <ac:graphicFrameMkLst>
            <pc:docMk/>
            <pc:sldMk cId="802939713" sldId="258"/>
            <ac:graphicFrameMk id="11" creationId="{0DB6D465-BCA9-6115-08D5-763A7E2500A0}"/>
          </ac:graphicFrameMkLst>
        </pc:graphicFrameChg>
      </pc:sldChg>
      <pc:sldChg chg="addSp delSp modSp add mod setBg">
        <pc:chgData name="Søbstad, Johan Martin" userId="b81237a0-8a1d-4ee8-83c9-a41fa9534399" providerId="ADAL" clId="{B20B1422-4FDC-47B0-A0C0-814F8F3AF969}" dt="2024-06-28T10:56:09.979" v="2550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20B1422-4FDC-47B0-A0C0-814F8F3AF969}" dt="2024-06-28T10:44:07.074" v="2430" actId="20577"/>
          <ac:spMkLst>
            <pc:docMk/>
            <pc:sldMk cId="1633685013" sldId="258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8:55:20.275" v="1318" actId="478"/>
          <ac:spMkLst>
            <pc:docMk/>
            <pc:sldMk cId="1633685013" sldId="258"/>
            <ac:spMk id="9" creationId="{A0D30A99-750F-6D75-F68C-EEA5EED1C61A}"/>
          </ac:spMkLst>
        </pc:spChg>
        <pc:spChg chg="del">
          <ac:chgData name="Søbstad, Johan Martin" userId="b81237a0-8a1d-4ee8-83c9-a41fa9534399" providerId="ADAL" clId="{B20B1422-4FDC-47B0-A0C0-814F8F3AF969}" dt="2024-06-28T08:55:25.615" v="1321" actId="478"/>
          <ac:spMkLst>
            <pc:docMk/>
            <pc:sldMk cId="16336850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5:21.925" v="1319" actId="478"/>
          <ac:spMkLst>
            <pc:docMk/>
            <pc:sldMk cId="1633685013" sldId="258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10:51:39.433" v="2469" actId="403"/>
          <ac:spMkLst>
            <pc:docMk/>
            <pc:sldMk cId="1633685013" sldId="258"/>
            <ac:spMk id="15" creationId="{245D56E4-76B6-8434-DB9F-96C92B0D6AF5}"/>
          </ac:spMkLst>
        </pc:spChg>
        <pc:spChg chg="del">
          <ac:chgData name="Søbstad, Johan Martin" userId="b81237a0-8a1d-4ee8-83c9-a41fa9534399" providerId="ADAL" clId="{B20B1422-4FDC-47B0-A0C0-814F8F3AF969}" dt="2024-06-28T08:59:34.063" v="1376" actId="478"/>
          <ac:spMkLst>
            <pc:docMk/>
            <pc:sldMk cId="1633685013" sldId="258"/>
            <ac:spMk id="19" creationId="{FBBDA754-22FA-C699-183E-700917B1818B}"/>
          </ac:spMkLst>
        </pc:spChg>
        <pc:spChg chg="del mod">
          <ac:chgData name="Søbstad, Johan Martin" userId="b81237a0-8a1d-4ee8-83c9-a41fa9534399" providerId="ADAL" clId="{B20B1422-4FDC-47B0-A0C0-814F8F3AF969}" dt="2024-06-28T08:59:32.739" v="1375" actId="478"/>
          <ac:spMkLst>
            <pc:docMk/>
            <pc:sldMk cId="1633685013" sldId="258"/>
            <ac:spMk id="22" creationId="{F90997BD-4AAF-1B02-F1D0-6298CF515821}"/>
          </ac:spMkLst>
        </pc:spChg>
        <pc:spChg chg="mod">
          <ac:chgData name="Søbstad, Johan Martin" userId="b81237a0-8a1d-4ee8-83c9-a41fa9534399" providerId="ADAL" clId="{B20B1422-4FDC-47B0-A0C0-814F8F3AF969}" dt="2024-06-28T10:56:09.979" v="2550" actId="20577"/>
          <ac:spMkLst>
            <pc:docMk/>
            <pc:sldMk cId="1633685013" sldId="258"/>
            <ac:spMk id="23" creationId="{F9CBB80D-9A2B-8A5A-8486-3D94E6D85D42}"/>
          </ac:spMkLst>
        </pc:spChg>
        <pc:spChg chg="mod">
          <ac:chgData name="Søbstad, Johan Martin" userId="b81237a0-8a1d-4ee8-83c9-a41fa9534399" providerId="ADAL" clId="{B20B1422-4FDC-47B0-A0C0-814F8F3AF969}" dt="2024-06-28T10:31:35.031" v="2062" actId="1038"/>
          <ac:spMkLst>
            <pc:docMk/>
            <pc:sldMk cId="1633685013" sldId="258"/>
            <ac:spMk id="24" creationId="{A570D013-7CEC-E05F-8B9C-3AD0398CF8A9}"/>
          </ac:spMkLst>
        </pc:spChg>
        <pc:spChg chg="mod">
          <ac:chgData name="Søbstad, Johan Martin" userId="b81237a0-8a1d-4ee8-83c9-a41fa9534399" providerId="ADAL" clId="{B20B1422-4FDC-47B0-A0C0-814F8F3AF969}" dt="2024-06-28T10:31:24.584" v="2057" actId="1035"/>
          <ac:spMkLst>
            <pc:docMk/>
            <pc:sldMk cId="1633685013" sldId="258"/>
            <ac:spMk id="25" creationId="{135CA23E-4535-495B-4659-30CAFC5A5B46}"/>
          </ac:spMkLst>
        </pc:spChg>
        <pc:spChg chg="del">
          <ac:chgData name="Søbstad, Johan Martin" userId="b81237a0-8a1d-4ee8-83c9-a41fa9534399" providerId="ADAL" clId="{B20B1422-4FDC-47B0-A0C0-814F8F3AF969}" dt="2024-06-28T08:59:29.231" v="1372" actId="478"/>
          <ac:spMkLst>
            <pc:docMk/>
            <pc:sldMk cId="1633685013" sldId="258"/>
            <ac:spMk id="27" creationId="{C92A25F9-AB0D-E806-1A2D-AC5287E64AA8}"/>
          </ac:spMkLst>
        </pc:spChg>
        <pc:spChg chg="del">
          <ac:chgData name="Søbstad, Johan Martin" userId="b81237a0-8a1d-4ee8-83c9-a41fa9534399" providerId="ADAL" clId="{B20B1422-4FDC-47B0-A0C0-814F8F3AF969}" dt="2024-06-28T08:55:15.110" v="1316" actId="478"/>
          <ac:spMkLst>
            <pc:docMk/>
            <pc:sldMk cId="1633685013" sldId="258"/>
            <ac:spMk id="30" creationId="{E3378CD3-6459-6BBF-EFF2-967EB5B9222B}"/>
          </ac:spMkLst>
        </pc:spChg>
        <pc:spChg chg="add del mod">
          <ac:chgData name="Søbstad, Johan Martin" userId="b81237a0-8a1d-4ee8-83c9-a41fa9534399" providerId="ADAL" clId="{B20B1422-4FDC-47B0-A0C0-814F8F3AF969}" dt="2024-06-28T10:52:57.361" v="2498" actId="478"/>
          <ac:spMkLst>
            <pc:docMk/>
            <pc:sldMk cId="1633685013" sldId="258"/>
            <ac:spMk id="31" creationId="{B75179DE-F964-9483-E7D7-0ED7F90033B9}"/>
          </ac:spMkLst>
        </pc:spChg>
        <pc:spChg chg="add mod or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3" creationId="{40F74C0F-59CE-DA43-C250-B69757E0277C}"/>
          </ac:spMkLst>
        </pc:spChg>
        <pc:spChg chg="add mo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4" creationId="{13B1F974-CF48-D986-19F5-2C174E945067}"/>
          </ac:spMkLst>
        </pc:spChg>
        <pc:grpChg chg="add mod ord">
          <ac:chgData name="Søbstad, Johan Martin" userId="b81237a0-8a1d-4ee8-83c9-a41fa9534399" providerId="ADAL" clId="{B20B1422-4FDC-47B0-A0C0-814F8F3AF969}" dt="2024-06-28T10:32:46.978" v="2119" actId="164"/>
          <ac:grpSpMkLst>
            <pc:docMk/>
            <pc:sldMk cId="1633685013" sldId="258"/>
            <ac:grpSpMk id="16" creationId="{2C3A7C54-8A50-DC14-9400-B4C07F1BF877}"/>
          </ac:grpSpMkLst>
        </pc:grpChg>
        <pc:grpChg chg="add mod ord">
          <ac:chgData name="Søbstad, Johan Martin" userId="b81237a0-8a1d-4ee8-83c9-a41fa9534399" providerId="ADAL" clId="{B20B1422-4FDC-47B0-A0C0-814F8F3AF969}" dt="2024-06-28T10:33:01.922" v="2122" actId="167"/>
          <ac:grpSpMkLst>
            <pc:docMk/>
            <pc:sldMk cId="1633685013" sldId="258"/>
            <ac:grpSpMk id="35" creationId="{68E3BD5E-8E9D-FC43-58C1-79E2379C31F2}"/>
          </ac:grpSpMkLst>
        </pc:grpChg>
        <pc:graphicFrameChg chg="add del">
          <ac:chgData name="Søbstad, Johan Martin" userId="b81237a0-8a1d-4ee8-83c9-a41fa9534399" providerId="ADAL" clId="{B20B1422-4FDC-47B0-A0C0-814F8F3AF969}" dt="2024-06-28T08:55:23.546" v="1320" actId="478"/>
          <ac:graphicFrameMkLst>
            <pc:docMk/>
            <pc:sldMk cId="1633685013" sldId="258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17.659" v="1311" actId="1035"/>
          <ac:picMkLst>
            <pc:docMk/>
            <pc:sldMk cId="1633685013" sldId="258"/>
            <ac:picMk id="6" creationId="{E8DFDC66-AB8A-49CB-5D47-68E78DF8DB78}"/>
          </ac:picMkLst>
        </pc:picChg>
        <pc:picChg chg="add del mod">
          <ac:chgData name="Søbstad, Johan Martin" userId="b81237a0-8a1d-4ee8-83c9-a41fa9534399" providerId="ADAL" clId="{B20B1422-4FDC-47B0-A0C0-814F8F3AF969}" dt="2024-06-28T10:34:34.320" v="2140" actId="478"/>
          <ac:picMkLst>
            <pc:docMk/>
            <pc:sldMk cId="1633685013" sldId="258"/>
            <ac:picMk id="32" creationId="{6D025E93-4727-E786-771B-16AC83BDBA9C}"/>
          </ac:picMkLst>
        </pc:picChg>
        <pc:picChg chg="add mod">
          <ac:chgData name="Søbstad, Johan Martin" userId="b81237a0-8a1d-4ee8-83c9-a41fa9534399" providerId="ADAL" clId="{B20B1422-4FDC-47B0-A0C0-814F8F3AF969}" dt="2024-06-28T10:36:30.801" v="2184" actId="14861"/>
          <ac:picMkLst>
            <pc:docMk/>
            <pc:sldMk cId="1633685013" sldId="258"/>
            <ac:picMk id="3074" creationId="{128E1D56-5B6C-15A8-8FAE-1031A11D8041}"/>
          </ac:picMkLst>
        </pc:picChg>
        <pc:cxnChg chg="del">
          <ac:chgData name="Søbstad, Johan Martin" userId="b81237a0-8a1d-4ee8-83c9-a41fa9534399" providerId="ADAL" clId="{B20B1422-4FDC-47B0-A0C0-814F8F3AF969}" dt="2024-06-28T08:59:29.900" v="1373" actId="478"/>
          <ac:cxnSpMkLst>
            <pc:docMk/>
            <pc:sldMk cId="1633685013" sldId="258"/>
            <ac:cxnSpMk id="7" creationId="{F8C5BA52-9EF9-8392-A3BC-295A2507A964}"/>
          </ac:cxnSpMkLst>
        </pc:cxnChg>
        <pc:cxnChg chg="del">
          <ac:chgData name="Søbstad, Johan Martin" userId="b81237a0-8a1d-4ee8-83c9-a41fa9534399" providerId="ADAL" clId="{B20B1422-4FDC-47B0-A0C0-814F8F3AF969}" dt="2024-06-28T08:59:31.625" v="1374" actId="478"/>
          <ac:cxnSpMkLst>
            <pc:docMk/>
            <pc:sldMk cId="1633685013" sldId="258"/>
            <ac:cxnSpMk id="14" creationId="{1E1FD747-1FA5-2C18-758F-45F492B3C0DF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17" creationId="{254525F9-7983-6B90-CA7B-D718055731C3}"/>
          </ac:cxnSpMkLst>
        </pc:cxnChg>
        <pc:cxnChg chg="del">
          <ac:chgData name="Søbstad, Johan Martin" userId="b81237a0-8a1d-4ee8-83c9-a41fa9534399" providerId="ADAL" clId="{B20B1422-4FDC-47B0-A0C0-814F8F3AF969}" dt="2024-06-28T08:59:28.352" v="1371" actId="478"/>
          <ac:cxnSpMkLst>
            <pc:docMk/>
            <pc:sldMk cId="1633685013" sldId="258"/>
            <ac:cxnSpMk id="18" creationId="{43A3071C-084E-75E5-64D5-5CAFB852C75B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0" creationId="{BCDC3F52-B934-FEA6-4125-9D62A6FE4F0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1" creationId="{5055FD61-8010-C786-27B4-8E664E973CCA}"/>
          </ac:cxnSpMkLst>
        </pc:cxnChg>
        <pc:cxnChg chg="del mod">
          <ac:chgData name="Søbstad, Johan Martin" userId="b81237a0-8a1d-4ee8-83c9-a41fa9534399" providerId="ADAL" clId="{B20B1422-4FDC-47B0-A0C0-814F8F3AF969}" dt="2024-06-28T08:59:35.070" v="1377" actId="478"/>
          <ac:cxnSpMkLst>
            <pc:docMk/>
            <pc:sldMk cId="1633685013" sldId="258"/>
            <ac:cxnSpMk id="28" creationId="{D6BE7464-EAA6-94B8-96B6-D0B5446BA1F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9" creationId="{6BEDDE20-42F4-1107-95A7-6FC9F162A8FD}"/>
          </ac:cxnSpMkLst>
        </pc:cxnChg>
      </pc:sldChg>
      <pc:sldChg chg="modSp add del mod">
        <pc:chgData name="Søbstad, Johan Martin" userId="b81237a0-8a1d-4ee8-83c9-a41fa9534399" providerId="ADAL" clId="{B20B1422-4FDC-47B0-A0C0-814F8F3AF969}" dt="2024-06-28T08:52:59.803" v="1231" actId="47"/>
        <pc:sldMkLst>
          <pc:docMk/>
          <pc:sldMk cId="1634701275" sldId="258"/>
        </pc:sldMkLst>
        <pc:spChg chg="mod">
          <ac:chgData name="Søbstad, Johan Martin" userId="b81237a0-8a1d-4ee8-83c9-a41fa9534399" providerId="ADAL" clId="{B20B1422-4FDC-47B0-A0C0-814F8F3AF969}" dt="2024-06-28T08:52:58.049" v="1230" actId="1035"/>
          <ac:spMkLst>
            <pc:docMk/>
            <pc:sldMk cId="1634701275" sldId="258"/>
            <ac:spMk id="22" creationId="{F90997BD-4AAF-1B02-F1D0-6298CF515821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9.126" v="1117" actId="47"/>
        <pc:sldMkLst>
          <pc:docMk/>
          <pc:sldMk cId="2903061148" sldId="258"/>
        </pc:sldMkLst>
      </pc:sldChg>
      <pc:sldChg chg="add del">
        <pc:chgData name="Søbstad, Johan Martin" userId="b81237a0-8a1d-4ee8-83c9-a41fa9534399" providerId="ADAL" clId="{B20B1422-4FDC-47B0-A0C0-814F8F3AF969}" dt="2024-06-28T08:44:56.598" v="1092"/>
        <pc:sldMkLst>
          <pc:docMk/>
          <pc:sldMk cId="3747993630" sldId="258"/>
        </pc:sldMkLst>
      </pc:sldChg>
      <pc:sldChg chg="del">
        <pc:chgData name="Søbstad, Johan Martin" userId="b81237a0-8a1d-4ee8-83c9-a41fa9534399" providerId="ADAL" clId="{B20B1422-4FDC-47B0-A0C0-814F8F3AF969}" dt="2024-06-28T08:05:49.121" v="5" actId="47"/>
        <pc:sldMkLst>
          <pc:docMk/>
          <pc:sldMk cId="3789785980" sldId="258"/>
        </pc:sldMkLst>
      </pc:sldChg>
      <pc:sldChg chg="addSp delSp modSp add mod">
        <pc:chgData name="Søbstad, Johan Martin" userId="b81237a0-8a1d-4ee8-83c9-a41fa9534399" providerId="ADAL" clId="{B20B1422-4FDC-47B0-A0C0-814F8F3AF969}" dt="2024-06-28T10:56:26.602" v="2552"/>
        <pc:sldMkLst>
          <pc:docMk/>
          <pc:sldMk cId="1871284827" sldId="259"/>
        </pc:sldMkLst>
        <pc:spChg chg="del mod">
          <ac:chgData name="Søbstad, Johan Martin" userId="b81237a0-8a1d-4ee8-83c9-a41fa9534399" providerId="ADAL" clId="{B20B1422-4FDC-47B0-A0C0-814F8F3AF969}" dt="2024-06-28T09:08:52.344" v="1758" actId="478"/>
          <ac:spMkLst>
            <pc:docMk/>
            <pc:sldMk cId="1871284827" sldId="259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9:08:55.087" v="1759"/>
          <ac:spMkLst>
            <pc:docMk/>
            <pc:sldMk cId="1871284827" sldId="259"/>
            <ac:spMk id="5" creationId="{6763A320-148C-CE0A-A6EF-925F2C301DB5}"/>
          </ac:spMkLst>
        </pc:spChg>
        <pc:spChg chg="add del mod">
          <ac:chgData name="Søbstad, Johan Martin" userId="b81237a0-8a1d-4ee8-83c9-a41fa9534399" providerId="ADAL" clId="{B20B1422-4FDC-47B0-A0C0-814F8F3AF969}" dt="2024-06-28T09:09:03.206" v="1760" actId="478"/>
          <ac:spMkLst>
            <pc:docMk/>
            <pc:sldMk cId="1871284827" sldId="259"/>
            <ac:spMk id="7" creationId="{79EFF6FD-F864-87F7-A62B-3E6E2253C775}"/>
          </ac:spMkLst>
        </pc:spChg>
        <pc:spChg chg="add del mod">
          <ac:chgData name="Søbstad, Johan Martin" userId="b81237a0-8a1d-4ee8-83c9-a41fa9534399" providerId="ADAL" clId="{B20B1422-4FDC-47B0-A0C0-814F8F3AF969}" dt="2024-06-28T09:09:06.060" v="1761" actId="478"/>
          <ac:spMkLst>
            <pc:docMk/>
            <pc:sldMk cId="1871284827" sldId="259"/>
            <ac:spMk id="9" creationId="{0119A969-62E0-DEE4-C9EE-C4373662D7F8}"/>
          </ac:spMkLst>
        </pc:spChg>
        <pc:spChg chg="add mod">
          <ac:chgData name="Søbstad, Johan Martin" userId="b81237a0-8a1d-4ee8-83c9-a41fa9534399" providerId="ADAL" clId="{B20B1422-4FDC-47B0-A0C0-814F8F3AF969}" dt="2024-06-28T10:54:51.075" v="2512" actId="20577"/>
          <ac:spMkLst>
            <pc:docMk/>
            <pc:sldMk cId="1871284827" sldId="259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2" creationId="{0F804AC9-9B30-DAC6-BF43-E490927C6A65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4" creationId="{9E692447-0FFD-8C2C-D759-646576E2BE63}"/>
          </ac:spMkLst>
        </pc:spChg>
        <pc:spChg chg="mod">
          <ac:chgData name="Søbstad, Johan Martin" userId="b81237a0-8a1d-4ee8-83c9-a41fa9534399" providerId="ADAL" clId="{B20B1422-4FDC-47B0-A0C0-814F8F3AF969}" dt="2024-06-28T09:09:50.158" v="1806" actId="20577"/>
          <ac:spMkLst>
            <pc:docMk/>
            <pc:sldMk cId="1871284827" sldId="259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56:26.602" v="2552"/>
          <ac:spMkLst>
            <pc:docMk/>
            <pc:sldMk cId="1871284827" sldId="259"/>
            <ac:spMk id="27" creationId="{4FB16C85-19B6-0ED8-5990-2F337441D987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28" creationId="{E3936C55-1ABF-8B00-F325-17D3792F33AC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30" creationId="{5F453400-E138-1EC5-F1B8-C4B5A9BBA6EE}"/>
          </ac:spMkLst>
        </pc:spChg>
        <pc:grpChg chg="add mod ord">
          <ac:chgData name="Søbstad, Johan Martin" userId="b81237a0-8a1d-4ee8-83c9-a41fa9534399" providerId="ADAL" clId="{B20B1422-4FDC-47B0-A0C0-814F8F3AF969}" dt="2024-06-28T10:34:13.302" v="2129" actId="167"/>
          <ac:grpSpMkLst>
            <pc:docMk/>
            <pc:sldMk cId="1871284827" sldId="259"/>
            <ac:grpSpMk id="11" creationId="{2DC82E58-0365-3439-A657-E4FA1FFD9D4A}"/>
          </ac:grpSpMkLst>
        </pc:grpChg>
        <pc:grpChg chg="mod">
          <ac:chgData name="Søbstad, Johan Martin" userId="b81237a0-8a1d-4ee8-83c9-a41fa9534399" providerId="ADAL" clId="{B20B1422-4FDC-47B0-A0C0-814F8F3AF969}" dt="2024-06-28T10:34:11.516" v="2128"/>
          <ac:grpSpMkLst>
            <pc:docMk/>
            <pc:sldMk cId="1871284827" sldId="259"/>
            <ac:grpSpMk id="13" creationId="{F55857C5-84E2-A603-3C8F-E09C3CCEF29D}"/>
          </ac:grpSpMkLst>
        </pc:grpChg>
        <pc:grpChg chg="del">
          <ac:chgData name="Søbstad, Johan Martin" userId="b81237a0-8a1d-4ee8-83c9-a41fa9534399" providerId="ADAL" clId="{B20B1422-4FDC-47B0-A0C0-814F8F3AF969}" dt="2024-06-28T10:34:01.803" v="2124" actId="478"/>
          <ac:grpSpMkLst>
            <pc:docMk/>
            <pc:sldMk cId="1871284827" sldId="259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2.128" v="2316"/>
          <ac:picMkLst>
            <pc:docMk/>
            <pc:sldMk cId="1871284827" sldId="259"/>
            <ac:picMk id="32" creationId="{F35892E1-E68D-72A9-67E0-FE3FD4C00A2E}"/>
          </ac:picMkLst>
        </pc:pic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8" creationId="{6264F234-E541-7872-3EB1-CB68D086D344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9" creationId="{2D3E4DA8-375D-AB7C-CF17-0957F1CED246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22" creationId="{B07D6308-95E7-55BA-3771-93BA844AFD83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31" creationId="{CC400CDF-E42A-A654-3F15-AC8C1E3021EA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6.267" v="1091"/>
        <pc:sldMkLst>
          <pc:docMk/>
          <pc:sldMk cId="2562057131" sldId="259"/>
        </pc:sldMkLst>
      </pc:sldChg>
      <pc:sldChg chg="add del">
        <pc:chgData name="Søbstad, Johan Martin" userId="b81237a0-8a1d-4ee8-83c9-a41fa9534399" providerId="ADAL" clId="{B20B1422-4FDC-47B0-A0C0-814F8F3AF969}" dt="2024-06-28T08:45:48.595" v="1116" actId="47"/>
        <pc:sldMkLst>
          <pc:docMk/>
          <pc:sldMk cId="2915987784" sldId="259"/>
        </pc:sldMkLst>
      </pc:sldChg>
      <pc:sldChg chg="del setBg">
        <pc:chgData name="Søbstad, Johan Martin" userId="b81237a0-8a1d-4ee8-83c9-a41fa9534399" providerId="ADAL" clId="{B20B1422-4FDC-47B0-A0C0-814F8F3AF969}" dt="2024-06-28T08:44:34.069" v="1076" actId="47"/>
        <pc:sldMkLst>
          <pc:docMk/>
          <pc:sldMk cId="4185181620" sldId="259"/>
        </pc:sldMkLst>
      </pc:sldChg>
      <pc:sldChg chg="addSp delSp modSp add mod">
        <pc:chgData name="Søbstad, Johan Martin" userId="b81237a0-8a1d-4ee8-83c9-a41fa9534399" providerId="ADAL" clId="{B20B1422-4FDC-47B0-A0C0-814F8F3AF969}" dt="2024-06-28T10:56:24.011" v="2551"/>
        <pc:sldMkLst>
          <pc:docMk/>
          <pc:sldMk cId="871083494" sldId="260"/>
        </pc:sldMkLst>
        <pc:spChg chg="mod">
          <ac:chgData name="Søbstad, Johan Martin" userId="b81237a0-8a1d-4ee8-83c9-a41fa9534399" providerId="ADAL" clId="{B20B1422-4FDC-47B0-A0C0-814F8F3AF969}" dt="2024-06-28T10:54:47.316" v="2506" actId="20577"/>
          <ac:spMkLst>
            <pc:docMk/>
            <pc:sldMk cId="871083494" sldId="260"/>
            <ac:spMk id="2" creationId="{86934CDE-2118-C263-1465-0682FE074B79}"/>
          </ac:spMkLst>
        </pc:spChg>
        <pc:spChg chg="add mod">
          <ac:chgData name="Søbstad, Johan Martin" userId="b81237a0-8a1d-4ee8-83c9-a41fa9534399" providerId="ADAL" clId="{B20B1422-4FDC-47B0-A0C0-814F8F3AF969}" dt="2024-06-28T10:54:27.112" v="2500" actId="1076"/>
          <ac:spMkLst>
            <pc:docMk/>
            <pc:sldMk cId="871083494" sldId="260"/>
            <ac:spMk id="3" creationId="{8CBC0C1C-1144-37B6-C2FD-9A364D091FC1}"/>
          </ac:spMkLst>
        </pc:spChg>
        <pc:spChg chg="add mod">
          <ac:chgData name="Søbstad, Johan Martin" userId="b81237a0-8a1d-4ee8-83c9-a41fa9534399" providerId="ADAL" clId="{B20B1422-4FDC-47B0-A0C0-814F8F3AF969}" dt="2024-06-28T10:51:56.483" v="2472" actId="1076"/>
          <ac:spMkLst>
            <pc:docMk/>
            <pc:sldMk cId="871083494" sldId="260"/>
            <ac:spMk id="5" creationId="{F586E139-1314-14D5-5F1F-CC8267B179F4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8" creationId="{4A72154E-0377-E17A-A798-D63BECFB4C92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0" creationId="{57ADBCDE-7679-B7DB-69F7-7BA159B2EED9}"/>
          </ac:spMkLst>
        </pc:spChg>
        <pc:spChg chg="mod">
          <ac:chgData name="Søbstad, Johan Martin" userId="b81237a0-8a1d-4ee8-83c9-a41fa9534399" providerId="ADAL" clId="{B20B1422-4FDC-47B0-A0C0-814F8F3AF969}" dt="2024-06-28T10:56:24.011" v="2551"/>
          <ac:spMkLst>
            <pc:docMk/>
            <pc:sldMk cId="871083494" sldId="260"/>
            <ac:spMk id="14" creationId="{9D449AAA-B911-239B-66B1-F9289B425222}"/>
          </ac:spMkLst>
        </pc:spChg>
        <pc:spChg chg="mod">
          <ac:chgData name="Søbstad, Johan Martin" userId="b81237a0-8a1d-4ee8-83c9-a41fa9534399" providerId="ADAL" clId="{B20B1422-4FDC-47B0-A0C0-814F8F3AF969}" dt="2024-06-28T10:50:55.994" v="2467" actId="27636"/>
          <ac:spMkLst>
            <pc:docMk/>
            <pc:sldMk cId="871083494" sldId="260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8" creationId="{F77713E8-F53C-0EDF-429E-E186E49E91CF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9" creationId="{C5D1CDCA-4331-F0B6-78D2-B10D81C5178C}"/>
          </ac:spMkLst>
        </pc:spChg>
        <pc:spChg chg="del mod">
          <ac:chgData name="Søbstad, Johan Martin" userId="b81237a0-8a1d-4ee8-83c9-a41fa9534399" providerId="ADAL" clId="{B20B1422-4FDC-47B0-A0C0-814F8F3AF969}" dt="2024-06-28T10:50:51.301" v="2465" actId="478"/>
          <ac:spMkLst>
            <pc:docMk/>
            <pc:sldMk cId="871083494" sldId="260"/>
            <ac:spMk id="31" creationId="{B75179DE-F964-9483-E7D7-0ED7F90033B9}"/>
          </ac:spMkLst>
        </pc:spChg>
        <pc:grpChg chg="add mod ord">
          <ac:chgData name="Søbstad, Johan Martin" userId="b81237a0-8a1d-4ee8-83c9-a41fa9534399" providerId="ADAL" clId="{B20B1422-4FDC-47B0-A0C0-814F8F3AF969}" dt="2024-06-28T10:34:10.620" v="2127" actId="167"/>
          <ac:grpSpMkLst>
            <pc:docMk/>
            <pc:sldMk cId="871083494" sldId="260"/>
            <ac:grpSpMk id="7" creationId="{98719CAC-73BC-9548-49E6-13417865A251}"/>
          </ac:grpSpMkLst>
        </pc:grpChg>
        <pc:grpChg chg="mod">
          <ac:chgData name="Søbstad, Johan Martin" userId="b81237a0-8a1d-4ee8-83c9-a41fa9534399" providerId="ADAL" clId="{B20B1422-4FDC-47B0-A0C0-814F8F3AF969}" dt="2024-06-28T10:34:08.919" v="2126"/>
          <ac:grpSpMkLst>
            <pc:docMk/>
            <pc:sldMk cId="871083494" sldId="260"/>
            <ac:grpSpMk id="9" creationId="{87593823-284C-3F54-C6C6-29CFB5892A4D}"/>
          </ac:grpSpMkLst>
        </pc:grpChg>
        <pc:grpChg chg="del">
          <ac:chgData name="Søbstad, Johan Martin" userId="b81237a0-8a1d-4ee8-83c9-a41fa9534399" providerId="ADAL" clId="{B20B1422-4FDC-47B0-A0C0-814F8F3AF969}" dt="2024-06-28T10:33:59.112" v="2123" actId="478"/>
          <ac:grpSpMkLst>
            <pc:docMk/>
            <pc:sldMk cId="871083494" sldId="260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1.231" v="2315"/>
          <ac:picMkLst>
            <pc:docMk/>
            <pc:sldMk cId="871083494" sldId="260"/>
            <ac:picMk id="27" creationId="{36EA39B7-62A0-800D-B34D-48D75205F0EF}"/>
          </ac:picMkLst>
        </pc:picChg>
        <pc:picChg chg="add del mod">
          <ac:chgData name="Søbstad, Johan Martin" userId="b81237a0-8a1d-4ee8-83c9-a41fa9534399" providerId="ADAL" clId="{B20B1422-4FDC-47B0-A0C0-814F8F3AF969}" dt="2024-06-28T10:24:51.912" v="1919" actId="21"/>
          <ac:picMkLst>
            <pc:docMk/>
            <pc:sldMk cId="871083494" sldId="260"/>
            <ac:picMk id="1026" creationId="{F00A36B7-8853-340F-A510-6F985ADE62BF}"/>
          </ac:picMkLst>
        </pc:pic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1" creationId="{992C524C-BDB8-4ACD-61A7-78AFA470BAE9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2" creationId="{858AE66A-9198-CE05-6554-BEE538DD3EFA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3" creationId="{B9ACA66D-CC52-B30E-E783-3D180689FD18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22" creationId="{63905031-2803-0C6A-7798-371AA9F22C34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5:48.208" v="1115" actId="47"/>
        <pc:sldMkLst>
          <pc:docMk/>
          <pc:sldMk cId="3046730639" sldId="260"/>
        </pc:sldMkLst>
      </pc:sldChg>
      <pc:sldChg chg="add del">
        <pc:chgData name="Søbstad, Johan Martin" userId="b81237a0-8a1d-4ee8-83c9-a41fa9534399" providerId="ADAL" clId="{B20B1422-4FDC-47B0-A0C0-814F8F3AF969}" dt="2024-06-28T08:44:55.882" v="1090"/>
        <pc:sldMkLst>
          <pc:docMk/>
          <pc:sldMk cId="3105519709" sldId="260"/>
        </pc:sldMkLst>
      </pc:sldChg>
      <pc:sldChg chg="addSp delSp modSp add mod">
        <pc:chgData name="Søbstad, Johan Martin" userId="b81237a0-8a1d-4ee8-83c9-a41fa9534399" providerId="ADAL" clId="{B20B1422-4FDC-47B0-A0C0-814F8F3AF969}" dt="2024-06-28T10:56:36.699" v="2575" actId="20577"/>
        <pc:sldMkLst>
          <pc:docMk/>
          <pc:sldMk cId="1265935936" sldId="261"/>
        </pc:sldMkLst>
        <pc:spChg chg="mod">
          <ac:chgData name="Søbstad, Johan Martin" userId="b81237a0-8a1d-4ee8-83c9-a41fa9534399" providerId="ADAL" clId="{B20B1422-4FDC-47B0-A0C0-814F8F3AF969}" dt="2024-06-28T10:47:05.463" v="2459" actId="404"/>
          <ac:spMkLst>
            <pc:docMk/>
            <pc:sldMk cId="1265935936" sldId="261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10:21:59.723" v="1910"/>
          <ac:spMkLst>
            <pc:docMk/>
            <pc:sldMk cId="1265935936" sldId="261"/>
            <ac:spMk id="3" creationId="{5C3A7794-1BED-DD3A-FE98-DBC0F6FD27EF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8" creationId="{472164AF-A256-85E0-2665-44C4016F7AE9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0" creationId="{DAD8BCB9-9F38-9DC4-C8F3-DC6C11419A39}"/>
          </ac:spMkLst>
        </pc:spChg>
        <pc:spChg chg="mod">
          <ac:chgData name="Søbstad, Johan Martin" userId="b81237a0-8a1d-4ee8-83c9-a41fa9534399" providerId="ADAL" clId="{B20B1422-4FDC-47B0-A0C0-814F8F3AF969}" dt="2024-06-28T10:56:36.699" v="2575" actId="20577"/>
          <ac:spMkLst>
            <pc:docMk/>
            <pc:sldMk cId="1265935936" sldId="261"/>
            <ac:spMk id="14" creationId="{B140AEAF-DCEC-410D-79C9-31B4D7ABF0D6}"/>
          </ac:spMkLst>
        </pc:spChg>
        <pc:spChg chg="mod">
          <ac:chgData name="Søbstad, Johan Martin" userId="b81237a0-8a1d-4ee8-83c9-a41fa9534399" providerId="ADAL" clId="{B20B1422-4FDC-47B0-A0C0-814F8F3AF969}" dt="2024-06-28T10:22:03.482" v="1911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8" creationId="{A17390B0-CF75-1094-3C3E-543BA2A87316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9" creationId="{A07478C9-86BD-C16A-8E69-A4603AC933F3}"/>
          </ac:spMkLst>
        </pc:spChg>
        <pc:spChg chg="mod">
          <ac:chgData name="Søbstad, Johan Martin" userId="b81237a0-8a1d-4ee8-83c9-a41fa9534399" providerId="ADAL" clId="{B20B1422-4FDC-47B0-A0C0-814F8F3AF969}" dt="2024-06-28T10:27:30.583" v="1968" actId="20577"/>
          <ac:spMkLst>
            <pc:docMk/>
            <pc:sldMk cId="1265935936" sldId="261"/>
            <ac:spMk id="23" creationId="{F9CBB80D-9A2B-8A5A-8486-3D94E6D85D42}"/>
          </ac:spMkLst>
        </pc:spChg>
        <pc:grpChg chg="add mod ord">
          <ac:chgData name="Søbstad, Johan Martin" userId="b81237a0-8a1d-4ee8-83c9-a41fa9534399" providerId="ADAL" clId="{B20B1422-4FDC-47B0-A0C0-814F8F3AF969}" dt="2024-06-28T10:34:16.772" v="2131" actId="167"/>
          <ac:grpSpMkLst>
            <pc:docMk/>
            <pc:sldMk cId="1265935936" sldId="261"/>
            <ac:grpSpMk id="7" creationId="{A00B1C9C-652A-CAFA-8FD0-3743D671F151}"/>
          </ac:grpSpMkLst>
        </pc:grpChg>
        <pc:grpChg chg="mod">
          <ac:chgData name="Søbstad, Johan Martin" userId="b81237a0-8a1d-4ee8-83c9-a41fa9534399" providerId="ADAL" clId="{B20B1422-4FDC-47B0-A0C0-814F8F3AF969}" dt="2024-06-28T10:34:14.525" v="2130"/>
          <ac:grpSpMkLst>
            <pc:docMk/>
            <pc:sldMk cId="1265935936" sldId="261"/>
            <ac:grpSpMk id="9" creationId="{7C49E7C7-AE58-85F5-5451-7A3339611CE8}"/>
          </ac:grpSpMkLst>
        </pc:grpChg>
        <pc:grpChg chg="del">
          <ac:chgData name="Søbstad, Johan Martin" userId="b81237a0-8a1d-4ee8-83c9-a41fa9534399" providerId="ADAL" clId="{B20B1422-4FDC-47B0-A0C0-814F8F3AF969}" dt="2024-06-28T10:34:04.502" v="2125" actId="478"/>
          <ac:grpSpMkLst>
            <pc:docMk/>
            <pc:sldMk cId="1265935936" sldId="261"/>
            <ac:grpSpMk id="16" creationId="{2C3A7C54-8A50-DC14-9400-B4C07F1BF877}"/>
          </ac:grpSpMkLst>
        </pc:grpChg>
        <pc:picChg chg="add del mod">
          <ac:chgData name="Søbstad, Johan Martin" userId="b81237a0-8a1d-4ee8-83c9-a41fa9534399" providerId="ADAL" clId="{B20B1422-4FDC-47B0-A0C0-814F8F3AF969}" dt="2024-06-28T10:27:51.462" v="1970" actId="21"/>
          <ac:picMkLst>
            <pc:docMk/>
            <pc:sldMk cId="1265935936" sldId="261"/>
            <ac:picMk id="5" creationId="{40DDEA80-DF67-8946-2D80-036FEF262885}"/>
          </ac:picMkLst>
        </pc:picChg>
        <pc:picChg chg="add mod">
          <ac:chgData name="Søbstad, Johan Martin" userId="b81237a0-8a1d-4ee8-83c9-a41fa9534399" providerId="ADAL" clId="{B20B1422-4FDC-47B0-A0C0-814F8F3AF969}" dt="2024-06-28T10:40:08.723" v="2317" actId="1076"/>
          <ac:picMkLst>
            <pc:docMk/>
            <pc:sldMk cId="1265935936" sldId="261"/>
            <ac:picMk id="27" creationId="{3DD9FFEB-39A2-00C3-4BDD-0807844587D5}"/>
          </ac:picMkLst>
        </pc:pic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1" creationId="{FAA2F8BD-7BE7-66D1-E69E-D408D003FF21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2" creationId="{65EC239D-02B3-01BE-BEAC-B28B40A44884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3" creationId="{7423E0EE-6858-B6D9-6CE0-DC0DE34C64DA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22" creationId="{52018FC5-5D79-87F7-6200-FAF2E4674918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5.650" v="1089"/>
        <pc:sldMkLst>
          <pc:docMk/>
          <pc:sldMk cId="1515647691" sldId="261"/>
        </pc:sldMkLst>
      </pc:sldChg>
      <pc:sldChg chg="add del">
        <pc:chgData name="Søbstad, Johan Martin" userId="b81237a0-8a1d-4ee8-83c9-a41fa9534399" providerId="ADAL" clId="{B20B1422-4FDC-47B0-A0C0-814F8F3AF969}" dt="2024-06-28T08:45:47.909" v="1114" actId="47"/>
        <pc:sldMkLst>
          <pc:docMk/>
          <pc:sldMk cId="3636954944" sldId="261"/>
        </pc:sldMkLst>
      </pc:sldChg>
      <pc:sldChg chg="add del">
        <pc:chgData name="Søbstad, Johan Martin" userId="b81237a0-8a1d-4ee8-83c9-a41fa9534399" providerId="ADAL" clId="{B20B1422-4FDC-47B0-A0C0-814F8F3AF969}" dt="2024-06-28T08:44:55.426" v="1088"/>
        <pc:sldMkLst>
          <pc:docMk/>
          <pc:sldMk cId="1173327594" sldId="262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958133394" sldId="262"/>
        </pc:sldMkLst>
        <pc:spChg chg="mod">
          <ac:chgData name="Søbstad, Johan Martin" userId="b81237a0-8a1d-4ee8-83c9-a41fa9534399" providerId="ADAL" clId="{B20B1422-4FDC-47B0-A0C0-814F8F3AF969}" dt="2024-06-28T09:15:56.708" v="1836" actId="20577"/>
          <ac:spMkLst>
            <pc:docMk/>
            <pc:sldMk cId="1958133394" sldId="262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653" v="1113" actId="47"/>
        <pc:sldMkLst>
          <pc:docMk/>
          <pc:sldMk cId="2353930361" sldId="262"/>
        </pc:sldMkLst>
      </pc:sldChg>
      <pc:sldChg chg="addSp delSp modSp add del mod">
        <pc:chgData name="Søbstad, Johan Martin" userId="b81237a0-8a1d-4ee8-83c9-a41fa9534399" providerId="ADAL" clId="{B20B1422-4FDC-47B0-A0C0-814F8F3AF969}" dt="2024-06-28T10:46:31.170" v="2447" actId="47"/>
        <pc:sldMkLst>
          <pc:docMk/>
          <pc:sldMk cId="3655095170" sldId="262"/>
        </pc:sldMkLst>
        <pc:spChg chg="mod">
          <ac:chgData name="Søbstad, Johan Martin" userId="b81237a0-8a1d-4ee8-83c9-a41fa9534399" providerId="ADAL" clId="{B20B1422-4FDC-47B0-A0C0-814F8F3AF969}" dt="2024-06-28T10:46:21.700" v="2445" actId="1076"/>
          <ac:spMkLst>
            <pc:docMk/>
            <pc:sldMk cId="3655095170" sldId="262"/>
            <ac:spMk id="3" creationId="{8CBC0C1C-1144-37B6-C2FD-9A364D091FC1}"/>
          </ac:spMkLst>
        </pc:spChg>
        <pc:picChg chg="add mod">
          <ac:chgData name="Søbstad, Johan Martin" userId="b81237a0-8a1d-4ee8-83c9-a41fa9534399" providerId="ADAL" clId="{B20B1422-4FDC-47B0-A0C0-814F8F3AF969}" dt="2024-06-28T10:46:18.120" v="2443"/>
          <ac:picMkLst>
            <pc:docMk/>
            <pc:sldMk cId="3655095170" sldId="262"/>
            <ac:picMk id="16" creationId="{559238FD-35B4-04D1-F086-67113DA9800A}"/>
          </ac:picMkLst>
        </pc:picChg>
        <pc:picChg chg="del">
          <ac:chgData name="Søbstad, Johan Martin" userId="b81237a0-8a1d-4ee8-83c9-a41fa9534399" providerId="ADAL" clId="{B20B1422-4FDC-47B0-A0C0-814F8F3AF969}" dt="2024-06-28T10:46:14.827" v="2441" actId="478"/>
          <ac:picMkLst>
            <pc:docMk/>
            <pc:sldMk cId="3655095170" sldId="262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690102804" sldId="263"/>
        </pc:sldMkLst>
        <pc:spChg chg="mod">
          <ac:chgData name="Søbstad, Johan Martin" userId="b81237a0-8a1d-4ee8-83c9-a41fa9534399" providerId="ADAL" clId="{B20B1422-4FDC-47B0-A0C0-814F8F3AF969}" dt="2024-06-28T09:16:02.282" v="1846" actId="20577"/>
          <ac:spMkLst>
            <pc:docMk/>
            <pc:sldMk cId="1690102804" sldId="263"/>
            <ac:spMk id="10" creationId="{CE878DE8-6192-620F-0D49-BD6827CBD738}"/>
          </ac:spMkLst>
        </pc:spChg>
      </pc:sldChg>
      <pc:sldChg chg="addSp delSp modSp add mod">
        <pc:chgData name="Søbstad, Johan Martin" userId="b81237a0-8a1d-4ee8-83c9-a41fa9534399" providerId="ADAL" clId="{B20B1422-4FDC-47B0-A0C0-814F8F3AF969}" dt="2024-06-28T10:56:46.055" v="2577"/>
        <pc:sldMkLst>
          <pc:docMk/>
          <pc:sldMk cId="2261210341" sldId="263"/>
        </pc:sldMkLst>
        <pc:spChg chg="mod">
          <ac:chgData name="Søbstad, Johan Martin" userId="b81237a0-8a1d-4ee8-83c9-a41fa9534399" providerId="ADAL" clId="{B20B1422-4FDC-47B0-A0C0-814F8F3AF969}" dt="2024-06-28T10:52:21.272" v="2482" actId="20577"/>
          <ac:spMkLst>
            <pc:docMk/>
            <pc:sldMk cId="2261210341" sldId="263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56:46.055" v="2577"/>
          <ac:spMkLst>
            <pc:docMk/>
            <pc:sldMk cId="2261210341" sldId="263"/>
            <ac:spMk id="27" creationId="{4FB16C85-19B6-0ED8-5990-2F337441D987}"/>
          </ac:spMkLst>
        </pc:spChg>
        <pc:picChg chg="add mod">
          <ac:chgData name="Søbstad, Johan Martin" userId="b81237a0-8a1d-4ee8-83c9-a41fa9534399" providerId="ADAL" clId="{B20B1422-4FDC-47B0-A0C0-814F8F3AF969}" dt="2024-06-28T10:46:18.588" v="2444"/>
          <ac:picMkLst>
            <pc:docMk/>
            <pc:sldMk cId="2261210341" sldId="263"/>
            <ac:picMk id="2" creationId="{6137F722-032E-92E2-BAB5-79AA00CA2DC9}"/>
          </ac:picMkLst>
        </pc:picChg>
        <pc:picChg chg="del">
          <ac:chgData name="Søbstad, Johan Martin" userId="b81237a0-8a1d-4ee8-83c9-a41fa9534399" providerId="ADAL" clId="{B20B1422-4FDC-47B0-A0C0-814F8F3AF969}" dt="2024-06-28T10:46:15.922" v="2442" actId="478"/>
          <ac:picMkLst>
            <pc:docMk/>
            <pc:sldMk cId="2261210341" sldId="263"/>
            <ac:picMk id="32" creationId="{F35892E1-E68D-72A9-67E0-FE3FD4C00A2E}"/>
          </ac:picMkLst>
        </pc:picChg>
      </pc:sldChg>
      <pc:sldChg chg="add del">
        <pc:chgData name="Søbstad, Johan Martin" userId="b81237a0-8a1d-4ee8-83c9-a41fa9534399" providerId="ADAL" clId="{B20B1422-4FDC-47B0-A0C0-814F8F3AF969}" dt="2024-06-28T08:45:47.406" v="1112" actId="47"/>
        <pc:sldMkLst>
          <pc:docMk/>
          <pc:sldMk cId="3006562786" sldId="263"/>
        </pc:sldMkLst>
      </pc:sldChg>
      <pc:sldChg chg="add del">
        <pc:chgData name="Søbstad, Johan Martin" userId="b81237a0-8a1d-4ee8-83c9-a41fa9534399" providerId="ADAL" clId="{B20B1422-4FDC-47B0-A0C0-814F8F3AF969}" dt="2024-06-28T08:44:55.180" v="1087"/>
        <pc:sldMkLst>
          <pc:docMk/>
          <pc:sldMk cId="3586092734" sldId="263"/>
        </pc:sldMkLst>
      </pc:sldChg>
      <pc:sldChg chg="add del">
        <pc:chgData name="Søbstad, Johan Martin" userId="b81237a0-8a1d-4ee8-83c9-a41fa9534399" providerId="ADAL" clId="{B20B1422-4FDC-47B0-A0C0-814F8F3AF969}" dt="2024-06-28T08:44:54.964" v="1086"/>
        <pc:sldMkLst>
          <pc:docMk/>
          <pc:sldMk cId="6281219" sldId="264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2190917412" sldId="264"/>
        </pc:sldMkLst>
        <pc:spChg chg="mod">
          <ac:chgData name="Søbstad, Johan Martin" userId="b81237a0-8a1d-4ee8-83c9-a41fa9534399" providerId="ADAL" clId="{B20B1422-4FDC-47B0-A0C0-814F8F3AF969}" dt="2024-06-28T09:16:12.086" v="1852" actId="20577"/>
          <ac:spMkLst>
            <pc:docMk/>
            <pc:sldMk cId="2190917412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22:07.022" v="1912"/>
          <ac:spMkLst>
            <pc:docMk/>
            <pc:sldMk cId="2190917412" sldId="264"/>
            <ac:spMk id="15" creationId="{245D56E4-76B6-8434-DB9F-96C92B0D6AF5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105" v="1111" actId="47"/>
        <pc:sldMkLst>
          <pc:docMk/>
          <pc:sldMk cId="2265420285" sldId="264"/>
        </pc:sldMkLst>
      </pc:sldChg>
      <pc:sldChg chg="addSp delSp modSp add mod">
        <pc:chgData name="Søbstad, Johan Martin" userId="b81237a0-8a1d-4ee8-83c9-a41fa9534399" providerId="ADAL" clId="{B20B1422-4FDC-47B0-A0C0-814F8F3AF969}" dt="2024-06-28T10:56:43.424" v="2576"/>
        <pc:sldMkLst>
          <pc:docMk/>
          <pc:sldMk cId="4080628887" sldId="264"/>
        </pc:sldMkLst>
        <pc:spChg chg="mod">
          <ac:chgData name="Søbstad, Johan Martin" userId="b81237a0-8a1d-4ee8-83c9-a41fa9534399" providerId="ADAL" clId="{B20B1422-4FDC-47B0-A0C0-814F8F3AF969}" dt="2024-06-28T10:52:18.886" v="2481" actId="20577"/>
          <ac:spMkLst>
            <pc:docMk/>
            <pc:sldMk cId="4080628887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56:43.424" v="2576"/>
          <ac:spMkLst>
            <pc:docMk/>
            <pc:sldMk cId="4080628887" sldId="264"/>
            <ac:spMk id="14" creationId="{9D449AAA-B911-239B-66B1-F9289B425222}"/>
          </ac:spMkLst>
        </pc:spChg>
        <pc:picChg chg="add mod">
          <ac:chgData name="Søbstad, Johan Martin" userId="b81237a0-8a1d-4ee8-83c9-a41fa9534399" providerId="ADAL" clId="{B20B1422-4FDC-47B0-A0C0-814F8F3AF969}" dt="2024-06-28T10:46:36.980" v="2450"/>
          <ac:picMkLst>
            <pc:docMk/>
            <pc:sldMk cId="4080628887" sldId="264"/>
            <ac:picMk id="16" creationId="{3F1B5399-EAF3-B1F9-3D0F-F41E1C96C89D}"/>
          </ac:picMkLst>
        </pc:picChg>
        <pc:picChg chg="del">
          <ac:chgData name="Søbstad, Johan Martin" userId="b81237a0-8a1d-4ee8-83c9-a41fa9534399" providerId="ADAL" clId="{B20B1422-4FDC-47B0-A0C0-814F8F3AF969}" dt="2024-06-28T10:46:34.859" v="2449" actId="478"/>
          <ac:picMkLst>
            <pc:docMk/>
            <pc:sldMk cId="4080628887" sldId="264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608224932" sldId="265"/>
        </pc:sldMkLst>
        <pc:spChg chg="mod">
          <ac:chgData name="Søbstad, Johan Martin" userId="b81237a0-8a1d-4ee8-83c9-a41fa9534399" providerId="ADAL" clId="{B20B1422-4FDC-47B0-A0C0-814F8F3AF969}" dt="2024-06-28T09:16:16.197" v="1859" actId="20577"/>
          <ac:spMkLst>
            <pc:docMk/>
            <pc:sldMk cId="608224932" sldId="265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4:54.695" v="1085"/>
        <pc:sldMkLst>
          <pc:docMk/>
          <pc:sldMk cId="1508925488" sldId="265"/>
        </pc:sldMkLst>
      </pc:sldChg>
      <pc:sldChg chg="add del">
        <pc:chgData name="Søbstad, Johan Martin" userId="b81237a0-8a1d-4ee8-83c9-a41fa9534399" providerId="ADAL" clId="{B20B1422-4FDC-47B0-A0C0-814F8F3AF969}" dt="2024-06-28T08:45:46.720" v="1110" actId="47"/>
        <pc:sldMkLst>
          <pc:docMk/>
          <pc:sldMk cId="3771318701" sldId="265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3463655284" sldId="266"/>
        </pc:sldMkLst>
        <pc:spChg chg="mod">
          <ac:chgData name="Søbstad, Johan Martin" userId="b81237a0-8a1d-4ee8-83c9-a41fa9534399" providerId="ADAL" clId="{B20B1422-4FDC-47B0-A0C0-814F8F3AF969}" dt="2024-06-28T09:16:20.330" v="1866" actId="20577"/>
          <ac:spMkLst>
            <pc:docMk/>
            <pc:sldMk cId="3463655284" sldId="266"/>
            <ac:spMk id="10" creationId="{CE878DE8-6192-620F-0D49-BD6827CBD738}"/>
          </ac:spMkLst>
        </pc:spChg>
      </pc:sldChg>
      <pc:sldMasterChg chg="setBg modSldLayout">
        <pc:chgData name="Søbstad, Johan Martin" userId="b81237a0-8a1d-4ee8-83c9-a41fa9534399" providerId="ADAL" clId="{B20B1422-4FDC-47B0-A0C0-814F8F3AF969}" dt="2024-06-28T08:05:46.353" v="4"/>
        <pc:sldMasterMkLst>
          <pc:docMk/>
          <pc:sldMasterMk cId="3774686957" sldId="2147483648"/>
        </pc:sldMasterMkLst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73904391" sldId="2147483649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018074761" sldId="2147483650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653419138" sldId="2147483651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852838431" sldId="2147483652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961717096" sldId="2147483653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618934415" sldId="2147483654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556821364" sldId="2147483655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303998250" sldId="2147483656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151712208" sldId="2147483657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236092741" sldId="2147483658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97897587" sldId="2147483659"/>
          </pc:sldLayoutMkLst>
        </pc:sldLayoutChg>
      </pc:sldMasterChg>
    </pc:docChg>
  </pc:docChgLst>
  <pc:docChgLst>
    <pc:chgData name="Utne, Amalie" userId="6abc7d03-c22a-4c5c-b887-11f9065ccbf8" providerId="ADAL" clId="{3A2B299F-6B2E-49B9-8FB5-3B646004071D}"/>
    <pc:docChg chg="modSld">
      <pc:chgData name="Utne, Amalie" userId="6abc7d03-c22a-4c5c-b887-11f9065ccbf8" providerId="ADAL" clId="{3A2B299F-6B2E-49B9-8FB5-3B646004071D}" dt="2024-07-04T10:29:52.091" v="47" actId="20577"/>
      <pc:docMkLst>
        <pc:docMk/>
      </pc:docMkLst>
      <pc:sldChg chg="modSp mod">
        <pc:chgData name="Utne, Amalie" userId="6abc7d03-c22a-4c5c-b887-11f9065ccbf8" providerId="ADAL" clId="{3A2B299F-6B2E-49B9-8FB5-3B646004071D}" dt="2024-07-04T10:29:52.091" v="47" actId="20577"/>
        <pc:sldMkLst>
          <pc:docMk/>
          <pc:sldMk cId="1129393106" sldId="257"/>
        </pc:sldMkLst>
        <pc:spChg chg="mod">
          <ac:chgData name="Utne, Amalie" userId="6abc7d03-c22a-4c5c-b887-11f9065ccbf8" providerId="ADAL" clId="{3A2B299F-6B2E-49B9-8FB5-3B646004071D}" dt="2024-07-04T10:29:52.091" v="47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AA0B0FA-6602-49B0-A5B5-7A241945FBA0}"/>
    <pc:docChg chg="modSld">
      <pc:chgData name="Søbstad, Johan Martin" userId="b81237a0-8a1d-4ee8-83c9-a41fa9534399" providerId="ADAL" clId="{BAA0B0FA-6602-49B0-A5B5-7A241945FBA0}" dt="2024-06-28T11:11:24.838" v="49" actId="403"/>
      <pc:docMkLst>
        <pc:docMk/>
      </pc:docMkLst>
      <pc:sldChg chg="modSp mod">
        <pc:chgData name="Søbstad, Johan Martin" userId="b81237a0-8a1d-4ee8-83c9-a41fa9534399" providerId="ADAL" clId="{BAA0B0FA-6602-49B0-A5B5-7A241945FBA0}" dt="2024-06-28T11:10:32.555" v="23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AA0B0FA-6602-49B0-A5B5-7A241945FBA0}" dt="2024-06-28T11:10:32.555" v="2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Søbstad, Johan Martin" userId="b81237a0-8a1d-4ee8-83c9-a41fa9534399" providerId="ADAL" clId="{BAA0B0FA-6602-49B0-A5B5-7A241945FBA0}" dt="2024-06-28T11:11:24.838" v="49" actId="403"/>
        <pc:sldMkLst>
          <pc:docMk/>
          <pc:sldMk cId="1265935936" sldId="261"/>
        </pc:sldMkLst>
        <pc:spChg chg="mod">
          <ac:chgData name="Søbstad, Johan Martin" userId="b81237a0-8a1d-4ee8-83c9-a41fa9534399" providerId="ADAL" clId="{BAA0B0FA-6602-49B0-A5B5-7A241945FBA0}" dt="2024-06-28T11:11:24.838" v="49" actId="403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AA0B0FA-6602-49B0-A5B5-7A241945FBA0}" dt="2024-06-28T11:11:20.584" v="47" actId="1076"/>
          <ac:spMkLst>
            <pc:docMk/>
            <pc:sldMk cId="1265935936" sldId="261"/>
            <ac:spMk id="31" creationId="{B75179DE-F964-9483-E7D7-0ED7F90033B9}"/>
          </ac:spMkLst>
        </pc:spChg>
      </pc:sldChg>
    </pc:docChg>
  </pc:docChgLst>
  <pc:docChgLst>
    <pc:chgData name="Utne, Amalie" userId="6abc7d03-c22a-4c5c-b887-11f9065ccbf8" providerId="ADAL" clId="{3145E618-8EED-4288-B08E-B9A44B67625B}"/>
    <pc:docChg chg="undo custSel modSld">
      <pc:chgData name="Utne, Amalie" userId="6abc7d03-c22a-4c5c-b887-11f9065ccbf8" providerId="ADAL" clId="{3145E618-8EED-4288-B08E-B9A44B67625B}" dt="2024-07-04T10:35:26.199" v="152"/>
      <pc:docMkLst>
        <pc:docMk/>
      </pc:docMkLst>
      <pc:sldChg chg="modSp mod">
        <pc:chgData name="Utne, Amalie" userId="6abc7d03-c22a-4c5c-b887-11f9065ccbf8" providerId="ADAL" clId="{3145E618-8EED-4288-B08E-B9A44B67625B}" dt="2024-07-04T10:35:26.199" v="152"/>
        <pc:sldMkLst>
          <pc:docMk/>
          <pc:sldMk cId="1129393106" sldId="257"/>
        </pc:sldMkLst>
        <pc:spChg chg="mod">
          <ac:chgData name="Utne, Amalie" userId="6abc7d03-c22a-4c5c-b887-11f9065ccbf8" providerId="ADAL" clId="{3145E618-8EED-4288-B08E-B9A44B67625B}" dt="2024-07-04T10:35:26.199" v="152"/>
          <ac:spMkLst>
            <pc:docMk/>
            <pc:sldMk cId="1129393106" sldId="257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9.889" v="147" actId="20577"/>
        <pc:sldMkLst>
          <pc:docMk/>
          <pc:sldMk cId="871083494" sldId="260"/>
        </pc:sldMkLst>
        <pc:spChg chg="mod">
          <ac:chgData name="Utne, Amalie" userId="6abc7d03-c22a-4c5c-b887-11f9065ccbf8" providerId="ADAL" clId="{3145E618-8EED-4288-B08E-B9A44B67625B}" dt="2024-07-04T10:35:09.889" v="147" actId="20577"/>
          <ac:spMkLst>
            <pc:docMk/>
            <pc:sldMk cId="871083494" sldId="260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3.709" v="136" actId="20577"/>
        <pc:sldMkLst>
          <pc:docMk/>
          <pc:sldMk cId="3661100096" sldId="265"/>
        </pc:sldMkLst>
        <pc:spChg chg="mod">
          <ac:chgData name="Utne, Amalie" userId="6abc7d03-c22a-4c5c-b887-11f9065ccbf8" providerId="ADAL" clId="{3145E618-8EED-4288-B08E-B9A44B67625B}" dt="2024-07-04T10:35:03.709" v="136" actId="20577"/>
          <ac:spMkLst>
            <pc:docMk/>
            <pc:sldMk cId="3661100096" sldId="265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78A6583D-F05D-49AF-B415-1A3D1C8DFA6B}"/>
    <pc:docChg chg="undo custSel delSld modSld">
      <pc:chgData name="Utne, Amalie" userId="6abc7d03-c22a-4c5c-b887-11f9065ccbf8" providerId="ADAL" clId="{78A6583D-F05D-49AF-B415-1A3D1C8DFA6B}" dt="2024-07-04T10:21:37.365" v="296" actId="47"/>
      <pc:docMkLst>
        <pc:docMk/>
      </pc:docMkLst>
      <pc:sldChg chg="modSp mod">
        <pc:chgData name="Utne, Amalie" userId="6abc7d03-c22a-4c5c-b887-11f9065ccbf8" providerId="ADAL" clId="{78A6583D-F05D-49AF-B415-1A3D1C8DFA6B}" dt="2024-07-04T10:21:25.888" v="295" actId="20577"/>
        <pc:sldMkLst>
          <pc:docMk/>
          <pc:sldMk cId="1129393106" sldId="257"/>
        </pc:sldMkLst>
        <pc:spChg chg="mod">
          <ac:chgData name="Utne, Amalie" userId="6abc7d03-c22a-4c5c-b887-11f9065ccbf8" providerId="ADAL" clId="{78A6583D-F05D-49AF-B415-1A3D1C8DFA6B}" dt="2024-07-04T10:17:25.592" v="2"/>
          <ac:spMkLst>
            <pc:docMk/>
            <pc:sldMk cId="1129393106" sldId="257"/>
            <ac:spMk id="2" creationId="{86934CDE-2118-C263-1465-0682FE074B79}"/>
          </ac:spMkLst>
        </pc:spChg>
        <pc:graphicFrameChg chg="mod modGraphic">
          <ac:chgData name="Utne, Amalie" userId="6abc7d03-c22a-4c5c-b887-11f9065ccbf8" providerId="ADAL" clId="{78A6583D-F05D-49AF-B415-1A3D1C8DFA6B}" dt="2024-07-04T10:21:25.888" v="295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78A6583D-F05D-49AF-B415-1A3D1C8DFA6B}" dt="2024-07-04T10:18:50.983" v="47" actId="20577"/>
        <pc:sldMkLst>
          <pc:docMk/>
          <pc:sldMk cId="871083494" sldId="260"/>
        </pc:sldMkLst>
        <pc:spChg chg="mod">
          <ac:chgData name="Utne, Amalie" userId="6abc7d03-c22a-4c5c-b887-11f9065ccbf8" providerId="ADAL" clId="{78A6583D-F05D-49AF-B415-1A3D1C8DFA6B}" dt="2024-07-04T10:18:16.789" v="32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8:50.983" v="47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78A6583D-F05D-49AF-B415-1A3D1C8DFA6B}" dt="2024-07-04T10:20:48.463" v="284" actId="20577"/>
        <pc:sldMkLst>
          <pc:docMk/>
          <pc:sldMk cId="4080628887" sldId="264"/>
        </pc:sldMkLst>
        <pc:spChg chg="mod">
          <ac:chgData name="Utne, Amalie" userId="6abc7d03-c22a-4c5c-b887-11f9065ccbf8" providerId="ADAL" clId="{78A6583D-F05D-49AF-B415-1A3D1C8DFA6B}" dt="2024-07-04T10:20:48.463" v="284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78A6583D-F05D-49AF-B415-1A3D1C8DFA6B}" dt="2024-07-04T10:20:33.880" v="253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78A6583D-F05D-49AF-B415-1A3D1C8DFA6B}" dt="2024-07-04T10:19:26.126" v="137" actId="20577"/>
        <pc:sldMkLst>
          <pc:docMk/>
          <pc:sldMk cId="3661100096" sldId="265"/>
        </pc:sldMkLst>
        <pc:spChg chg="mod">
          <ac:chgData name="Utne, Amalie" userId="6abc7d03-c22a-4c5c-b887-11f9065ccbf8" providerId="ADAL" clId="{78A6583D-F05D-49AF-B415-1A3D1C8DFA6B}" dt="2024-07-04T10:19:15.043" v="115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9:26.126" v="137" actId="20577"/>
          <ac:spMkLst>
            <pc:docMk/>
            <pc:sldMk cId="3661100096" sldId="265"/>
            <ac:spMk id="15" creationId="{245D56E4-76B6-8434-DB9F-96C92B0D6AF5}"/>
          </ac:spMkLst>
        </pc:spChg>
      </pc:sldChg>
      <pc:sldChg chg="modSp del mod">
        <pc:chgData name="Utne, Amalie" userId="6abc7d03-c22a-4c5c-b887-11f9065ccbf8" providerId="ADAL" clId="{78A6583D-F05D-49AF-B415-1A3D1C8DFA6B}" dt="2024-07-04T10:20:16.775" v="194" actId="47"/>
        <pc:sldMkLst>
          <pc:docMk/>
          <pc:sldMk cId="424143138" sldId="267"/>
        </pc:sldMkLst>
        <pc:spChg chg="mod">
          <ac:chgData name="Utne, Amalie" userId="6abc7d03-c22a-4c5c-b887-11f9065ccbf8" providerId="ADAL" clId="{78A6583D-F05D-49AF-B415-1A3D1C8DFA6B}" dt="2024-07-04T10:20:12.424" v="193" actId="20577"/>
          <ac:spMkLst>
            <pc:docMk/>
            <pc:sldMk cId="424143138" sldId="267"/>
            <ac:spMk id="2" creationId="{86934CDE-2118-C263-1465-0682FE074B79}"/>
          </ac:spMkLst>
        </pc:spChg>
      </pc:sldChg>
      <pc:sldChg chg="del">
        <pc:chgData name="Utne, Amalie" userId="6abc7d03-c22a-4c5c-b887-11f9065ccbf8" providerId="ADAL" clId="{78A6583D-F05D-49AF-B415-1A3D1C8DFA6B}" dt="2024-07-04T10:20:16.775" v="194" actId="47"/>
        <pc:sldMkLst>
          <pc:docMk/>
          <pc:sldMk cId="3574679521" sldId="268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947120804" sldId="269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C366E6BF-21F6-44F5-895A-87B3F414315D}"/>
    <pc:docChg chg="undo custSel addSld modSld">
      <pc:chgData name="Utne, Amalie" userId="6abc7d03-c22a-4c5c-b887-11f9065ccbf8" providerId="ADAL" clId="{C366E6BF-21F6-44F5-895A-87B3F414315D}" dt="2024-07-03T13:07:46.707" v="587" actId="6549"/>
      <pc:docMkLst>
        <pc:docMk/>
      </pc:docMkLst>
      <pc:sldChg chg="addSp delSp modSp mod">
        <pc:chgData name="Utne, Amalie" userId="6abc7d03-c22a-4c5c-b887-11f9065ccbf8" providerId="ADAL" clId="{C366E6BF-21F6-44F5-895A-87B3F414315D}" dt="2024-07-03T13:07:46.707" v="587" actId="6549"/>
        <pc:sldMkLst>
          <pc:docMk/>
          <pc:sldMk cId="1129393106" sldId="257"/>
        </pc:sldMkLst>
        <pc:spChg chg="mod">
          <ac:chgData name="Utne, Amalie" userId="6abc7d03-c22a-4c5c-b887-11f9065ccbf8" providerId="ADAL" clId="{C366E6BF-21F6-44F5-895A-87B3F414315D}" dt="2024-07-03T12:47:44.420" v="406" actId="1035"/>
          <ac:spMkLst>
            <pc:docMk/>
            <pc:sldMk cId="1129393106" sldId="257"/>
            <ac:spMk id="2" creationId="{86934CDE-2118-C263-1465-0682FE074B79}"/>
          </ac:spMkLst>
        </pc:spChg>
        <pc:spChg chg="add del">
          <ac:chgData name="Utne, Amalie" userId="6abc7d03-c22a-4c5c-b887-11f9065ccbf8" providerId="ADAL" clId="{C366E6BF-21F6-44F5-895A-87B3F414315D}" dt="2024-07-03T12:44:18.509" v="256" actId="22"/>
          <ac:spMkLst>
            <pc:docMk/>
            <pc:sldMk cId="1129393106" sldId="257"/>
            <ac:spMk id="5" creationId="{DEB9BCDA-752A-9761-8E1F-A55B8EEC480A}"/>
          </ac:spMkLst>
        </pc:spChg>
        <pc:spChg chg="add mod">
          <ac:chgData name="Utne, Amalie" userId="6abc7d03-c22a-4c5c-b887-11f9065ccbf8" providerId="ADAL" clId="{C366E6BF-21F6-44F5-895A-87B3F414315D}" dt="2024-07-03T13:06:44.273" v="522" actId="1035"/>
          <ac:spMkLst>
            <pc:docMk/>
            <pc:sldMk cId="1129393106" sldId="257"/>
            <ac:spMk id="7" creationId="{1D1AC370-2C8E-A539-FE56-CE6076F574ED}"/>
          </ac:spMkLst>
        </pc:spChg>
        <pc:spChg chg="add del mod">
          <ac:chgData name="Utne, Amalie" userId="6abc7d03-c22a-4c5c-b887-11f9065ccbf8" providerId="ADAL" clId="{C366E6BF-21F6-44F5-895A-87B3F414315D}" dt="2024-07-03T13:06:32.642" v="495" actId="478"/>
          <ac:spMkLst>
            <pc:docMk/>
            <pc:sldMk cId="1129393106" sldId="257"/>
            <ac:spMk id="9" creationId="{D5AD1425-DA24-9A08-0DFC-267EF5F01BE4}"/>
          </ac:spMkLst>
        </pc:spChg>
        <pc:spChg chg="del">
          <ac:chgData name="Utne, Amalie" userId="6abc7d03-c22a-4c5c-b887-11f9065ccbf8" providerId="ADAL" clId="{C366E6BF-21F6-44F5-895A-87B3F414315D}" dt="2024-07-03T13:06:48.361" v="523" actId="478"/>
          <ac:spMkLst>
            <pc:docMk/>
            <pc:sldMk cId="1129393106" sldId="257"/>
            <ac:spMk id="13" creationId="{D06AE8EE-F870-C357-8891-93BE44E6CED7}"/>
          </ac:spMkLst>
        </pc:spChg>
        <pc:graphicFrameChg chg="add mod modGraphic">
          <ac:chgData name="Utne, Amalie" userId="6abc7d03-c22a-4c5c-b887-11f9065ccbf8" providerId="ADAL" clId="{C366E6BF-21F6-44F5-895A-87B3F414315D}" dt="2024-07-03T13:07:46.707" v="587" actId="6549"/>
          <ac:graphicFrameMkLst>
            <pc:docMk/>
            <pc:sldMk cId="1129393106" sldId="257"/>
            <ac:graphicFrameMk id="6" creationId="{0BBDEAC4-4CC0-EB21-F847-348EDDB8BF83}"/>
          </ac:graphicFrameMkLst>
        </pc:graphicFrameChg>
        <pc:graphicFrameChg chg="del mod modGraphic">
          <ac:chgData name="Utne, Amalie" userId="6abc7d03-c22a-4c5c-b887-11f9065ccbf8" providerId="ADAL" clId="{C366E6BF-21F6-44F5-895A-87B3F414315D}" dt="2024-07-03T13:06:27.752" v="494" actId="478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mod">
        <pc:chgData name="Utne, Amalie" userId="6abc7d03-c22a-4c5c-b887-11f9065ccbf8" providerId="ADAL" clId="{C366E6BF-21F6-44F5-895A-87B3F414315D}" dt="2024-07-03T12:47:29.658" v="391" actId="1035"/>
        <pc:sldMkLst>
          <pc:docMk/>
          <pc:sldMk cId="1871284827" sldId="259"/>
        </pc:sldMkLst>
        <pc:spChg chg="mod">
          <ac:chgData name="Utne, Amalie" userId="6abc7d03-c22a-4c5c-b887-11f9065ccbf8" providerId="ADAL" clId="{C366E6BF-21F6-44F5-895A-87B3F414315D}" dt="2024-07-03T12:47:29.658" v="391" actId="1035"/>
          <ac:spMkLst>
            <pc:docMk/>
            <pc:sldMk cId="1871284827" sldId="259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45.609" v="489" actId="20577"/>
        <pc:sldMkLst>
          <pc:docMk/>
          <pc:sldMk cId="871083494" sldId="260"/>
        </pc:sldMkLst>
        <pc:spChg chg="mod">
          <ac:chgData name="Utne, Amalie" userId="6abc7d03-c22a-4c5c-b887-11f9065ccbf8" providerId="ADAL" clId="{C366E6BF-21F6-44F5-895A-87B3F414315D}" dt="2024-07-03T12:47:35.955" v="402" actId="1035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C366E6BF-21F6-44F5-895A-87B3F414315D}" dt="2024-07-03T13:05:45.609" v="48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C366E6BF-21F6-44F5-895A-87B3F414315D}" dt="2024-07-03T12:48:33.595" v="412" actId="1076"/>
        <pc:sldMkLst>
          <pc:docMk/>
          <pc:sldMk cId="2261210341" sldId="263"/>
        </pc:sldMkLst>
        <pc:spChg chg="mod">
          <ac:chgData name="Utne, Amalie" userId="6abc7d03-c22a-4c5c-b887-11f9065ccbf8" providerId="ADAL" clId="{C366E6BF-21F6-44F5-895A-87B3F414315D}" dt="2024-07-03T12:48:33.595" v="412" actId="1076"/>
          <ac:spMkLst>
            <pc:docMk/>
            <pc:sldMk cId="2261210341" sldId="263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12.218" v="482" actId="6549"/>
        <pc:sldMkLst>
          <pc:docMk/>
          <pc:sldMk cId="4080628887" sldId="264"/>
        </pc:sldMkLst>
        <pc:spChg chg="mod">
          <ac:chgData name="Utne, Amalie" userId="6abc7d03-c22a-4c5c-b887-11f9065ccbf8" providerId="ADAL" clId="{C366E6BF-21F6-44F5-895A-87B3F414315D}" dt="2024-07-03T13:05:02.683" v="481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5:12.218" v="482" actId="6549"/>
          <ac:spMkLst>
            <pc:docMk/>
            <pc:sldMk cId="4080628887" sldId="264"/>
            <ac:spMk id="21" creationId="{266A248C-F710-6527-A20A-FC4D0F1DD8E8}"/>
          </ac:spMkLst>
        </pc:spChg>
      </pc:sldChg>
      <pc:sldChg chg="modSp add mod">
        <pc:chgData name="Utne, Amalie" userId="6abc7d03-c22a-4c5c-b887-11f9065ccbf8" providerId="ADAL" clId="{C366E6BF-21F6-44F5-895A-87B3F414315D}" dt="2024-07-03T12:47:23.667" v="384" actId="1035"/>
        <pc:sldMkLst>
          <pc:docMk/>
          <pc:sldMk cId="3661100096" sldId="265"/>
        </pc:sldMkLst>
        <pc:spChg chg="mod">
          <ac:chgData name="Utne, Amalie" userId="6abc7d03-c22a-4c5c-b887-11f9065ccbf8" providerId="ADAL" clId="{C366E6BF-21F6-44F5-895A-87B3F414315D}" dt="2024-07-03T12:47:23.667" v="384" actId="1035"/>
          <ac:spMkLst>
            <pc:docMk/>
            <pc:sldMk cId="3661100096" sldId="265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7:53.002" v="407" actId="1076"/>
        <pc:sldMkLst>
          <pc:docMk/>
          <pc:sldMk cId="3071262901" sldId="266"/>
        </pc:sldMkLst>
        <pc:spChg chg="mod">
          <ac:chgData name="Utne, Amalie" userId="6abc7d03-c22a-4c5c-b887-11f9065ccbf8" providerId="ADAL" clId="{C366E6BF-21F6-44F5-895A-87B3F414315D}" dt="2024-07-03T12:47:53.002" v="407" actId="1076"/>
          <ac:spMkLst>
            <pc:docMk/>
            <pc:sldMk cId="3071262901" sldId="266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2:22.173" v="415"/>
        <pc:sldMkLst>
          <pc:docMk/>
          <pc:sldMk cId="424143138" sldId="267"/>
        </pc:sldMkLst>
        <pc:spChg chg="mod">
          <ac:chgData name="Utne, Amalie" userId="6abc7d03-c22a-4c5c-b887-11f9065ccbf8" providerId="ADAL" clId="{C366E6BF-21F6-44F5-895A-87B3F414315D}" dt="2024-07-03T13:02:22.173" v="415"/>
          <ac:spMkLst>
            <pc:docMk/>
            <pc:sldMk cId="424143138" sldId="267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8:19.970" v="410" actId="1076"/>
        <pc:sldMkLst>
          <pc:docMk/>
          <pc:sldMk cId="3574679521" sldId="268"/>
        </pc:sldMkLst>
        <pc:spChg chg="mod">
          <ac:chgData name="Utne, Amalie" userId="6abc7d03-c22a-4c5c-b887-11f9065ccbf8" providerId="ADAL" clId="{C366E6BF-21F6-44F5-895A-87B3F414315D}" dt="2024-07-03T12:48:19.970" v="410" actId="1076"/>
          <ac:spMkLst>
            <pc:docMk/>
            <pc:sldMk cId="3574679521" sldId="268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7:32.450" v="540" actId="20577"/>
        <pc:sldMkLst>
          <pc:docMk/>
          <pc:sldMk cId="3947120804" sldId="269"/>
        </pc:sldMkLst>
        <pc:spChg chg="mod">
          <ac:chgData name="Utne, Amalie" userId="6abc7d03-c22a-4c5c-b887-11f9065ccbf8" providerId="ADAL" clId="{C366E6BF-21F6-44F5-895A-87B3F414315D}" dt="2024-07-03T13:04:04.185" v="439" actId="20577"/>
          <ac:spMkLst>
            <pc:docMk/>
            <pc:sldMk cId="3947120804" sldId="269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7:32.450" v="540" actId="20577"/>
          <ac:spMkLst>
            <pc:docMk/>
            <pc:sldMk cId="3947120804" sldId="269"/>
            <ac:spMk id="21" creationId="{266A248C-F710-6527-A20A-FC4D0F1DD8E8}"/>
          </ac:spMkLst>
        </pc:spChg>
      </pc:sldChg>
      <pc:sldChg chg="add">
        <pc:chgData name="Utne, Amalie" userId="6abc7d03-c22a-4c5c-b887-11f9065ccbf8" providerId="ADAL" clId="{C366E6BF-21F6-44F5-895A-87B3F414315D}" dt="2024-07-03T13:03:16.487" v="420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A585EC63-ED6D-4D6C-B0F7-DC7A5E8ACAE2}"/>
    <pc:docChg chg="modSld">
      <pc:chgData name="Utne, Amalie" userId="6abc7d03-c22a-4c5c-b887-11f9065ccbf8" providerId="ADAL" clId="{A585EC63-ED6D-4D6C-B0F7-DC7A5E8ACAE2}" dt="2024-07-04T10:37:44.790" v="68" actId="20577"/>
      <pc:docMkLst>
        <pc:docMk/>
      </pc:docMkLst>
      <pc:sldChg chg="modSp mod">
        <pc:chgData name="Utne, Amalie" userId="6abc7d03-c22a-4c5c-b887-11f9065ccbf8" providerId="ADAL" clId="{A585EC63-ED6D-4D6C-B0F7-DC7A5E8ACAE2}" dt="2024-07-04T10:37:44.790" v="68" actId="20577"/>
        <pc:sldMkLst>
          <pc:docMk/>
          <pc:sldMk cId="1129393106" sldId="257"/>
        </pc:sldMkLst>
        <pc:spChg chg="mod">
          <ac:chgData name="Utne, Amalie" userId="6abc7d03-c22a-4c5c-b887-11f9065ccbf8" providerId="ADAL" clId="{A585EC63-ED6D-4D6C-B0F7-DC7A5E8ACAE2}" dt="2024-07-04T10:37:44.790" v="68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49DEC047-4DFA-4264-B446-9BB3494438D6}"/>
    <pc:docChg chg="undo redo custSel addSld delSld modSld addSection delSection">
      <pc:chgData name="Utne, Amalie" userId="6abc7d03-c22a-4c5c-b887-11f9065ccbf8" providerId="ADAL" clId="{49DEC047-4DFA-4264-B446-9BB3494438D6}" dt="2024-07-03T12:30:39.880" v="523" actId="20577"/>
      <pc:docMkLst>
        <pc:docMk/>
      </pc:docMkLst>
      <pc:sldChg chg="modSp mod">
        <pc:chgData name="Utne, Amalie" userId="6abc7d03-c22a-4c5c-b887-11f9065ccbf8" providerId="ADAL" clId="{49DEC047-4DFA-4264-B446-9BB3494438D6}" dt="2024-07-03T12:30:39.880" v="523" actId="20577"/>
        <pc:sldMkLst>
          <pc:docMk/>
          <pc:sldMk cId="1129393106" sldId="257"/>
        </pc:sldMkLst>
        <pc:spChg chg="mod">
          <ac:chgData name="Utne, Amalie" userId="6abc7d03-c22a-4c5c-b887-11f9065ccbf8" providerId="ADAL" clId="{49DEC047-4DFA-4264-B446-9BB3494438D6}" dt="2024-07-03T11:45:28.684" v="352" actId="20577"/>
          <ac:spMkLst>
            <pc:docMk/>
            <pc:sldMk cId="1129393106" sldId="257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1:44:46.685" v="349" actId="1076"/>
          <ac:spMkLst>
            <pc:docMk/>
            <pc:sldMk cId="1129393106" sldId="257"/>
            <ac:spMk id="45" creationId="{8AE2DA0B-CFA3-29FE-EAC3-CC2287191CDC}"/>
          </ac:spMkLst>
        </pc:spChg>
        <pc:grpChg chg="mod">
          <ac:chgData name="Utne, Amalie" userId="6abc7d03-c22a-4c5c-b887-11f9065ccbf8" providerId="ADAL" clId="{49DEC047-4DFA-4264-B446-9BB3494438D6}" dt="2024-07-03T11:44:47.029" v="350" actId="1076"/>
          <ac:grpSpMkLst>
            <pc:docMk/>
            <pc:sldMk cId="1129393106" sldId="257"/>
            <ac:grpSpMk id="36" creationId="{46FC452A-E7E5-75D6-81E7-0A7ED2072094}"/>
          </ac:grpSpMkLst>
        </pc:grpChg>
        <pc:graphicFrameChg chg="mod modGraphic">
          <ac:chgData name="Utne, Amalie" userId="6abc7d03-c22a-4c5c-b887-11f9065ccbf8" providerId="ADAL" clId="{49DEC047-4DFA-4264-B446-9BB3494438D6}" dt="2024-07-03T12:30:39.880" v="523" actId="20577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del mod">
        <pc:chgData name="Utne, Amalie" userId="6abc7d03-c22a-4c5c-b887-11f9065ccbf8" providerId="ADAL" clId="{49DEC047-4DFA-4264-B446-9BB3494438D6}" dt="2024-07-03T12:19:55.525" v="450" actId="47"/>
        <pc:sldMkLst>
          <pc:docMk/>
          <pc:sldMk cId="1633685013" sldId="258"/>
        </pc:sldMkLst>
        <pc:spChg chg="mod">
          <ac:chgData name="Utne, Amalie" userId="6abc7d03-c22a-4c5c-b887-11f9065ccbf8" providerId="ADAL" clId="{49DEC047-4DFA-4264-B446-9BB3494438D6}" dt="2024-07-03T11:38:04.405" v="116" actId="6549"/>
          <ac:spMkLst>
            <pc:docMk/>
            <pc:sldMk cId="1633685013" sldId="258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3:56.668" v="36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49DEC047-4DFA-4264-B446-9BB3494438D6}" dt="2024-07-03T12:19:20.468" v="449" actId="20577"/>
        <pc:sldMkLst>
          <pc:docMk/>
          <pc:sldMk cId="871083494" sldId="260"/>
        </pc:sldMkLst>
        <pc:spChg chg="mod">
          <ac:chgData name="Utne, Amalie" userId="6abc7d03-c22a-4c5c-b887-11f9065ccbf8" providerId="ADAL" clId="{49DEC047-4DFA-4264-B446-9BB3494438D6}" dt="2024-07-03T12:19:04.544" v="427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18:46.545" v="365" actId="1076"/>
          <ac:spMkLst>
            <pc:docMk/>
            <pc:sldMk cId="871083494" sldId="260"/>
            <ac:spMk id="4" creationId="{2F15E47F-F578-1B2B-BF32-E05ECC3FFCEE}"/>
          </ac:spMkLst>
        </pc:spChg>
        <pc:spChg chg="mod">
          <ac:chgData name="Utne, Amalie" userId="6abc7d03-c22a-4c5c-b887-11f9065ccbf8" providerId="ADAL" clId="{49DEC047-4DFA-4264-B446-9BB3494438D6}" dt="2024-07-03T12:19:20.468" v="44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delSp modSp del mod">
        <pc:chgData name="Utne, Amalie" userId="6abc7d03-c22a-4c5c-b887-11f9065ccbf8" providerId="ADAL" clId="{49DEC047-4DFA-4264-B446-9BB3494438D6}" dt="2024-07-03T12:21:11.494" v="500" actId="47"/>
        <pc:sldMkLst>
          <pc:docMk/>
          <pc:sldMk cId="1265935936" sldId="261"/>
        </pc:sldMkLst>
        <pc:spChg chg="mod">
          <ac:chgData name="Utne, Amalie" userId="6abc7d03-c22a-4c5c-b887-11f9065ccbf8" providerId="ADAL" clId="{49DEC047-4DFA-4264-B446-9BB3494438D6}" dt="2024-07-03T11:48:49.458" v="354" actId="404"/>
          <ac:spMkLst>
            <pc:docMk/>
            <pc:sldMk cId="1265935936" sldId="261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4:01.644" v="364" actId="20577"/>
          <ac:spMkLst>
            <pc:docMk/>
            <pc:sldMk cId="1265935936" sldId="261"/>
            <ac:spMk id="15" creationId="{245D56E4-76B6-8434-DB9F-96C92B0D6AF5}"/>
          </ac:spMkLst>
        </pc:spChg>
        <pc:spChg chg="del mod">
          <ac:chgData name="Utne, Amalie" userId="6abc7d03-c22a-4c5c-b887-11f9065ccbf8" providerId="ADAL" clId="{49DEC047-4DFA-4264-B446-9BB3494438D6}" dt="2024-07-03T11:43:40.965" v="340" actId="478"/>
          <ac:spMkLst>
            <pc:docMk/>
            <pc:sldMk cId="1265935936" sldId="261"/>
            <ac:spMk id="31" creationId="{B75179DE-F964-9483-E7D7-0ED7F90033B9}"/>
          </ac:spMkLst>
        </pc:spChg>
      </pc:sldChg>
      <pc:sldChg chg="modSp mod">
        <pc:chgData name="Utne, Amalie" userId="6abc7d03-c22a-4c5c-b887-11f9065ccbf8" providerId="ADAL" clId="{49DEC047-4DFA-4264-B446-9BB3494438D6}" dt="2024-07-03T11:44:15.834" v="346" actId="6549"/>
        <pc:sldMkLst>
          <pc:docMk/>
          <pc:sldMk cId="2261210341" sldId="263"/>
        </pc:sldMkLst>
        <pc:spChg chg="mod">
          <ac:chgData name="Utne, Amalie" userId="6abc7d03-c22a-4c5c-b887-11f9065ccbf8" providerId="ADAL" clId="{49DEC047-4DFA-4264-B446-9BB3494438D6}" dt="2024-07-03T11:44:15.834" v="346" actId="6549"/>
          <ac:spMkLst>
            <pc:docMk/>
            <pc:sldMk cId="2261210341" sldId="263"/>
            <ac:spMk id="10" creationId="{CE878DE8-6192-620F-0D49-BD6827CBD738}"/>
          </ac:spMkLst>
        </pc:spChg>
      </pc:sldChg>
      <pc:sldChg chg="addSp delSp modSp mod">
        <pc:chgData name="Utne, Amalie" userId="6abc7d03-c22a-4c5c-b887-11f9065ccbf8" providerId="ADAL" clId="{49DEC047-4DFA-4264-B446-9BB3494438D6}" dt="2024-07-03T12:21:06.055" v="499"/>
        <pc:sldMkLst>
          <pc:docMk/>
          <pc:sldMk cId="4080628887" sldId="264"/>
        </pc:sldMkLst>
        <pc:spChg chg="del mod">
          <ac:chgData name="Utne, Amalie" userId="6abc7d03-c22a-4c5c-b887-11f9065ccbf8" providerId="ADAL" clId="{49DEC047-4DFA-4264-B446-9BB3494438D6}" dt="2024-07-03T12:21:02.574" v="497" actId="478"/>
          <ac:spMkLst>
            <pc:docMk/>
            <pc:sldMk cId="4080628887" sldId="264"/>
            <ac:spMk id="2" creationId="{86934CDE-2118-C263-1465-0682FE074B79}"/>
          </ac:spMkLst>
        </pc:spChg>
        <pc:spChg chg="add del mod">
          <ac:chgData name="Utne, Amalie" userId="6abc7d03-c22a-4c5c-b887-11f9065ccbf8" providerId="ADAL" clId="{49DEC047-4DFA-4264-B446-9BB3494438D6}" dt="2024-07-03T12:21:05.172" v="498" actId="478"/>
          <ac:spMkLst>
            <pc:docMk/>
            <pc:sldMk cId="4080628887" sldId="264"/>
            <ac:spMk id="20" creationId="{7CECD41B-CAB5-EB19-87DC-0AC080DF5469}"/>
          </ac:spMkLst>
        </pc:spChg>
        <pc:spChg chg="add mod">
          <ac:chgData name="Utne, Amalie" userId="6abc7d03-c22a-4c5c-b887-11f9065ccbf8" providerId="ADAL" clId="{49DEC047-4DFA-4264-B446-9BB3494438D6}" dt="2024-07-03T12:21:06.055" v="499"/>
          <ac:spMkLst>
            <pc:docMk/>
            <pc:sldMk cId="4080628887" sldId="264"/>
            <ac:spMk id="21" creationId="{266A248C-F710-6527-A20A-FC4D0F1DD8E8}"/>
          </ac:spMkLst>
        </pc:spChg>
      </pc:sldChg>
      <pc:sldChg chg="new del">
        <pc:chgData name="Utne, Amalie" userId="6abc7d03-c22a-4c5c-b887-11f9065ccbf8" providerId="ADAL" clId="{49DEC047-4DFA-4264-B446-9BB3494438D6}" dt="2024-07-03T11:49:57.433" v="356" actId="680"/>
        <pc:sldMkLst>
          <pc:docMk/>
          <pc:sldMk cId="3373044310" sldId="265"/>
        </pc:sldMkLst>
      </pc:sldChg>
    </pc:docChg>
  </pc:docChgLst>
</pc:chgInfo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BE4C339-4840-0B27-1924-262C86F269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661606-C08E-0A84-D8A4-38610F4152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92C11-DE33-4792-A06B-F297C33C07D7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0A35A37-867A-A039-3238-BA090A66FD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E259E2-A37C-36DE-D267-40306EF39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8513-74E6-4FF8-8328-79AA94F16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690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3AC34-046A-4532-9170-1B1C50491472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3A4DB-9229-4E87-B87F-0D98EA6312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15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DFE618-03ED-B39A-B454-8296963B0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468399-3045-2EF0-194B-2F20DAB90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D3FADE-DBBF-26FD-DD03-50294B5C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125B-C920-4691-9724-B506A1F63B64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BB540D-3A01-4FC2-E92C-4EAADEF2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A83538-115A-6AEA-4E48-09EBB2AD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9043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36C9F0-E197-74F9-9FEC-77F55B4B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DEAD76C-5590-9E56-4093-6A96C678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E280B4-9ECC-9B47-573E-71C2A077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F9F-17A9-48BC-8E22-392C3A7D5CE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1DC162-67F8-F555-7720-39C61AC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9EDA59-FE75-612A-2ABD-AA2E7EB1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0927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96BDDD4-C4D6-7524-A210-2B364C90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5631072-7B3B-DC18-A24B-B1B119325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8AA604-178F-B3EE-62DF-3BF179B1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DA19-551A-4F8A-8AFA-DFDCF248B66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85ABFF-D860-6611-E472-776F440F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C90591-2B7F-D572-D07B-AF59BE9D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975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C24E9D-FBF4-C8BC-9389-E3FEFAA9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A3757D-1969-1CC8-4E72-A443ADD2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175DDF-81DB-F5AD-B9B7-0582AE6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15B9-7A30-47A1-9CE7-3B76166207D9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6670A9-A5B3-8782-3B43-34839111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A7957F-505C-455D-C489-2A873AA4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07476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AE04BD-BBA8-7DAC-DD6A-B4869E7E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513B44-CC9B-D5EB-5F5B-505D75E1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08A24-9B53-A30A-32D2-7AAABB8C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9A9-4691-403C-8868-65F6EA0FE9AE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6B036B-4602-417A-114F-82399501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77D02A-C72F-884A-8FB6-971EA337B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34191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5C761-BBB6-613E-F94A-D108402A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A03D9-91D7-FC87-C21F-932313700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4FAB44-0889-ED35-0A7E-B08AB38CC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046799-5385-15D6-55DF-C1C83E71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50A6-FDFA-494B-BD28-417D8F13F0F5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A77A3F-E1A8-C524-7C39-1D5481EB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CBAB803-3297-058B-1511-C381CEE1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283843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C316F5-E3A5-0212-5D6D-ED4F5EA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D54D27-34A7-AC6E-E3DB-F16BE579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EE1DF7-596D-EA52-B25B-564FD5216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D0829B6-1CE1-687D-E33C-995B84CA1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C2F285C-7104-5EC7-A476-B81F963F3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81A785-8781-48A2-50D9-1BCFCB20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448-6290-4AD1-8D2F-E155B838D43A}" type="datetime1">
              <a:rPr lang="nb-NO" smtClean="0"/>
              <a:t>04.07.2024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1416171-8114-60FC-2CE3-577DD7B9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FD23DAC-442F-6816-39F6-563F0270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71709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17198-2D05-9B3A-AF91-0718EAFD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BCDE996-3FEE-CE6E-4E4D-AF3F6514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38C3-EF74-4820-A9DC-120D1F155A7F}" type="datetime1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39FE677-B588-D23B-819B-2A73F0C2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CF6830F-82C8-01B5-152D-F06D347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93441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CE5839-FE34-A44F-8928-D138A79E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37D2-AABF-4A47-BA91-8F57649D9932}" type="datetime1">
              <a:rPr lang="nb-NO" smtClean="0"/>
              <a:t>04.07.2024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1365E11-03CD-EE51-9EB7-A17B47BF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F68684E-ACCA-7927-486D-930B008B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82136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E78CAF-D10C-2344-500E-67E5971C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F4C0F1-8E18-28DF-5F31-B2305857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87AE36-8924-C85C-424D-CFCAF0018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BF4BC4-AFC8-51E2-7484-91AA617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E817-EFB5-4E39-8C2C-F8E4F57321E2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F3BA37-9DE3-D1A6-5DCD-380C5555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55DBE8-ED14-BD00-2BA1-DD76ED71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399825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F77B3-4E45-8114-B2E7-F6CFF54B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828AD3A-8FD8-6F2A-7768-00045AEDD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7DBD6FF-6E5A-E03A-F678-E2AE72EEE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68C6D76-98B7-A234-CB69-39500003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8C1D-C852-459F-B448-9A6C829FC60F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EA9713-B938-3050-2460-79EF9C08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0665AF-94A3-5BDD-B001-303F60D6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71220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59002-44F0-17BE-5D87-6594D61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C488BEC-6181-A7C2-B35F-DBF412C0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2812A-5383-61F6-24EA-A94929DF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A623-9F02-414F-98CC-9FDBF93BD5FF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D6FD1-0174-EC1E-0A64-8619F25F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FCB4FE-668B-06E8-6E49-67F5028D2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68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lukas.hirschi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Relationship Id="rId6" Type="http://schemas.openxmlformats.org/officeDocument/2006/relationships/slide" Target="slide2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Gruppe 35">
            <a:extLst>
              <a:ext uri="{FF2B5EF4-FFF2-40B4-BE49-F238E27FC236}">
                <a16:creationId xmlns:a16="http://schemas.microsoft.com/office/drawing/2014/main" id="{46FC452A-E7E5-75D6-81E7-0A7ED207209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7" name="Rektangel: ett avrundet hjørne 36">
              <a:extLst>
                <a:ext uri="{FF2B5EF4-FFF2-40B4-BE49-F238E27FC236}">
                  <a16:creationId xmlns:a16="http://schemas.microsoft.com/office/drawing/2014/main" id="{D92B42EE-A6D1-F15D-C036-3B96666284F0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BA5AE32A-B398-9C22-F933-AFD2FAE07B28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B791210C-AE7D-1DBF-9441-5A7B76478236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B89C262-3EA8-3E20-98CE-24AEAE123561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93A7EB78-DC4B-D981-E394-F612C8BA94EB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8FF7D9C-9C7E-D82A-5F96-F0C1D32048FC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Presentasjonsansvarlig: Lukas Hirschi,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lukas.hirschi@helse-bergen.no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44" name="Rektangel: ett avrundet hjørne 43">
                <a:extLst>
                  <a:ext uri="{FF2B5EF4-FFF2-40B4-BE49-F238E27FC236}">
                    <a16:creationId xmlns:a16="http://schemas.microsoft.com/office/drawing/2014/main" id="{A9C9F899-CF91-2D07-4639-425DC5A99190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: ett avrundet hjørne 44">
                <a:extLst>
                  <a:ext uri="{FF2B5EF4-FFF2-40B4-BE49-F238E27FC236}">
                    <a16:creationId xmlns:a16="http://schemas.microsoft.com/office/drawing/2014/main" id="{8AE2DA0B-CFA3-29FE-EAC3-CC2287191CD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4BEC03D-26E1-50DE-D45D-219CD150C34E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ktangel: ett avrundet hjørne 38">
              <a:extLst>
                <a:ext uri="{FF2B5EF4-FFF2-40B4-BE49-F238E27FC236}">
                  <a16:creationId xmlns:a16="http://schemas.microsoft.com/office/drawing/2014/main" id="{A10CD575-F62A-C370-8EB2-291C9716984C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97"/>
            <a:ext cx="10515600" cy="1325563"/>
          </a:xfrm>
        </p:spPr>
        <p:txBody>
          <a:bodyPr>
            <a:normAutofit/>
          </a:bodyPr>
          <a:lstStyle/>
          <a:p>
            <a:r>
              <a:rPr lang="nb-NO" sz="3200"/>
              <a:t>Bilder til protonplanlegging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79918C6-DB65-1683-AF7F-B6AE76DF5BCB}"/>
              </a:ext>
            </a:extLst>
          </p:cNvPr>
          <p:cNvSpPr txBox="1"/>
          <p:nvPr/>
        </p:nvSpPr>
        <p:spPr>
          <a:xfrm>
            <a:off x="838200" y="1320039"/>
            <a:ext cx="10086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i="1">
                <a:solidFill>
                  <a:schemeClr val="bg1">
                    <a:lumMod val="50000"/>
                  </a:schemeClr>
                </a:solidFill>
              </a:rPr>
              <a:t>Denne presentasjonen skal sikre minimumskompetanse for læremålene listet nedenfor. Det er ens eget ansvar å holde seg oppdatert med tanke på endringer eller utvikling. Dersom en mener noe i presentasjonene er feil eller utdatert er det viktig at dette blir formidlet til ansvarlig for nasjonal kompetanseplan. 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1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3378CD3-6459-6BBF-EFF2-967EB5B9222B}"/>
              </a:ext>
            </a:extLst>
          </p:cNvPr>
          <p:cNvSpPr txBox="1"/>
          <p:nvPr/>
        </p:nvSpPr>
        <p:spPr>
          <a:xfrm>
            <a:off x="1409008" y="5932779"/>
            <a:ext cx="4277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Forventet gjennomføringstid er 25 minutter</a:t>
            </a:r>
          </a:p>
        </p:txBody>
      </p:sp>
      <p:pic>
        <p:nvPicPr>
          <p:cNvPr id="33" name="Grafikk 32" descr="Volum med heldekkende fyll">
            <a:extLst>
              <a:ext uri="{FF2B5EF4-FFF2-40B4-BE49-F238E27FC236}">
                <a16:creationId xmlns:a16="http://schemas.microsoft.com/office/drawing/2014/main" id="{C6AEEDD6-EDC8-84F5-47A0-ADF8052E5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pic>
        <p:nvPicPr>
          <p:cNvPr id="4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B00525B-4A1B-CC9D-790A-8662C7D51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11">
            <a:extLst>
              <a:ext uri="{FF2B5EF4-FFF2-40B4-BE49-F238E27FC236}">
                <a16:creationId xmlns:a16="http://schemas.microsoft.com/office/drawing/2014/main" id="{0BBDEAC4-4CC0-EB21-F847-348EDDB8B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200563"/>
              </p:ext>
            </p:extLst>
          </p:nvPr>
        </p:nvGraphicFramePr>
        <p:xfrm>
          <a:off x="911568" y="2660971"/>
          <a:ext cx="1036886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890">
                  <a:extLst>
                    <a:ext uri="{9D8B030D-6E8A-4147-A177-3AD203B41FA5}">
                      <a16:colId xmlns:a16="http://schemas.microsoft.com/office/drawing/2014/main" val="440821155"/>
                    </a:ext>
                  </a:extLst>
                </a:gridCol>
                <a:gridCol w="3997634">
                  <a:extLst>
                    <a:ext uri="{9D8B030D-6E8A-4147-A177-3AD203B41FA5}">
                      <a16:colId xmlns:a16="http://schemas.microsoft.com/office/drawing/2014/main" val="4063809313"/>
                    </a:ext>
                  </a:extLst>
                </a:gridCol>
                <a:gridCol w="3338934">
                  <a:extLst>
                    <a:ext uri="{9D8B030D-6E8A-4147-A177-3AD203B41FA5}">
                      <a16:colId xmlns:a16="http://schemas.microsoft.com/office/drawing/2014/main" val="2053100571"/>
                    </a:ext>
                  </a:extLst>
                </a:gridCol>
                <a:gridCol w="1676407">
                  <a:extLst>
                    <a:ext uri="{9D8B030D-6E8A-4147-A177-3AD203B41FA5}">
                      <a16:colId xmlns:a16="http://schemas.microsoft.com/office/drawing/2014/main" val="2697375923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Foredragsholder, Org.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Sist endret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6933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2-3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6" action="ppaction://hlinksldjump"/>
                        </a:rPr>
                        <a:t>Tema 1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Ola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28582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Slide 4-5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action="ppaction://noaction"/>
                        </a:rPr>
                        <a:t>Tema 2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Kari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42343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04716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1D1AC370-2C8E-A539-FE56-CE6076F574ED}"/>
              </a:ext>
            </a:extLst>
          </p:cNvPr>
          <p:cNvSpPr txBox="1"/>
          <p:nvPr/>
        </p:nvSpPr>
        <p:spPr>
          <a:xfrm>
            <a:off x="838199" y="2234792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/>
              <a:t>Innhold</a:t>
            </a:r>
          </a:p>
        </p:txBody>
      </p:sp>
    </p:spTree>
    <p:extLst>
      <p:ext uri="{BB962C8B-B14F-4D97-AF65-F5344CB8AC3E}">
        <p14:creationId xmlns:p14="http://schemas.microsoft.com/office/powerpoint/2010/main" val="112939310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09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1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2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8349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3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137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8482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546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2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4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0009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5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4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26290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a8f10e-f55e-43a9-adb1-f4c299087a53" xsi:nil="true"/>
    <lcf76f155ced4ddcb4097134ff3c332f xmlns="9caf67bb-8ca0-469e-98d4-fb78fa240cd5">
      <Terms xmlns="http://schemas.microsoft.com/office/infopath/2007/PartnerControls"/>
    </lcf76f155ced4ddcb4097134ff3c332f>
    <Hyperkobling xmlns="9caf67bb-8ca0-469e-98d4-fb78fa240cd5">
      <Url xsi:nil="true"/>
      <Description xsi:nil="true"/>
    </Hyperkobling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7F5BC6CE43843B22741A1A6FC7067" ma:contentTypeVersion="16" ma:contentTypeDescription="Opprett et nytt dokument." ma:contentTypeScope="" ma:versionID="a569a5e88a330b32a001511f1781cc33">
  <xsd:schema xmlns:xsd="http://www.w3.org/2001/XMLSchema" xmlns:xs="http://www.w3.org/2001/XMLSchema" xmlns:p="http://schemas.microsoft.com/office/2006/metadata/properties" xmlns:ns2="9caf67bb-8ca0-469e-98d4-fb78fa240cd5" xmlns:ns3="b2a8f10e-f55e-43a9-adb1-f4c299087a53" targetNamespace="http://schemas.microsoft.com/office/2006/metadata/properties" ma:root="true" ma:fieldsID="39a53f9d9b4e33a0cd5d5c0f0ff67d44" ns2:_="" ns3:_="">
    <xsd:import namespace="9caf67bb-8ca0-469e-98d4-fb78fa240cd5"/>
    <xsd:import namespace="b2a8f10e-f55e-43a9-adb1-f4c299087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Hyperkobl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f67bb-8ca0-469e-98d4-fb78fa24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yperkobling" ma:index="23" nillable="true" ma:displayName="Hyperkobling" ma:format="Hyperlink" ma:internalName="Hyperkobling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8f10e-f55e-43a9-adb1-f4c299087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d9a33ad-a5da-47c6-bd32-ff64bae440bb}" ma:internalName="TaxCatchAll" ma:showField="CatchAllData" ma:web="b2a8f10e-f55e-43a9-adb1-f4c299087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8F2CF3-3A80-4B42-8DBF-F81769AA8D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FE95A1-461D-44A1-89A3-B2ACC25F63B4}">
  <ds:schemaRefs>
    <ds:schemaRef ds:uri="http://purl.org/dc/elements/1.1/"/>
    <ds:schemaRef ds:uri="http://schemas.microsoft.com/office/2006/metadata/properties"/>
    <ds:schemaRef ds:uri="http://purl.org/dc/dcmitype/"/>
    <ds:schemaRef ds:uri="b2a8f10e-f55e-43a9-adb1-f4c299087a53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9caf67bb-8ca0-469e-98d4-fb78fa240cd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D913F0D-2B3E-412A-8E00-5984739B5B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f67bb-8ca0-469e-98d4-fb78fa240cd5"/>
    <ds:schemaRef ds:uri="b2a8f10e-f55e-43a9-adb1-f4c299087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 IKT</Company>
  <PresentationFormat>Widescreen</PresentationFormat>
  <Paragraphs>46</Paragraphs>
  <Slides>5</Slides>
  <Notes>0</Notes>
  <TotalTime>273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9">
      <vt:lpstr>Arial</vt:lpstr>
      <vt:lpstr>Calibri Light</vt:lpstr>
      <vt:lpstr>Calibri</vt:lpstr>
      <vt:lpstr>Office-tema</vt:lpstr>
      <vt:lpstr>Bilder til protonplanlegging</vt:lpstr>
      <vt:lpstr>Tema 1</vt:lpstr>
      <vt:lpstr>Litteraturliste</vt:lpstr>
      <vt:lpstr>Tema 2</vt:lpstr>
      <vt:lpstr>Litteraturliste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Søbstad, Johan Martin</dc:creator>
  <cp:lastModifiedBy>Utne, Amalie</cp:lastModifiedBy>
  <cp:revision>2</cp:revision>
  <dcterms:created xsi:type="dcterms:W3CDTF">2024-04-29T13:03:18Z</dcterms:created>
  <dcterms:modified xsi:type="dcterms:W3CDTF">2024-09-30T21:46:55Z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ontentTypeId">
    <vt:lpwstr>0x010100D987F5BC6CE43843B22741A1A6FC7067</vt:lpwstr>
  </property>
  <property fmtid="{D5CDD505-2E9C-101B-9397-08002B2CF9AE}" pid="5" name="MediaServiceImageTags">
    <vt:lpwstr/>
  </property>
  <property fmtid="{D5CDD505-2E9C-101B-9397-08002B2CF9AE}" pid="6" name="MSIP_Label_d291ddcc-9a90-46b7-a727-d19b3ec4b730_ActionId">
    <vt:lpwstr>a925886b-7a01-428e-9926-af421a22d168</vt:lpwstr>
  </property>
  <property fmtid="{D5CDD505-2E9C-101B-9397-08002B2CF9AE}" pid="7" name="MSIP_Label_d291ddcc-9a90-46b7-a727-d19b3ec4b730_ContentBits">
    <vt:lpwstr>0</vt:lpwstr>
  </property>
  <property fmtid="{D5CDD505-2E9C-101B-9397-08002B2CF9AE}" pid="8" name="MSIP_Label_d291ddcc-9a90-46b7-a727-d19b3ec4b730_Enabled">
    <vt:lpwstr>true</vt:lpwstr>
  </property>
  <property fmtid="{D5CDD505-2E9C-101B-9397-08002B2CF9AE}" pid="9" name="MSIP_Label_d291ddcc-9a90-46b7-a727-d19b3ec4b730_Method">
    <vt:lpwstr>Privileged</vt:lpwstr>
  </property>
  <property fmtid="{D5CDD505-2E9C-101B-9397-08002B2CF9AE}" pid="10" name="MSIP_Label_d291ddcc-9a90-46b7-a727-d19b3ec4b730_Name">
    <vt:lpwstr>Åpen</vt:lpwstr>
  </property>
  <property fmtid="{D5CDD505-2E9C-101B-9397-08002B2CF9AE}" pid="11" name="MSIP_Label_d291ddcc-9a90-46b7-a727-d19b3ec4b730_SetDate">
    <vt:lpwstr>2024-06-28T08:04:52Z</vt:lpwstr>
  </property>
  <property fmtid="{D5CDD505-2E9C-101B-9397-08002B2CF9AE}" pid="12" name="MSIP_Label_d291ddcc-9a90-46b7-a727-d19b3ec4b730_SiteId">
    <vt:lpwstr>bdcbe535-f3cf-49f5-8a6a-fb6d98dc7837</vt:lpwstr>
  </property>
</Properties>
</file>