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svg" ContentType="image/svg"/>
  <Override PartName="/customXml/item1.xml" ContentType="application/xml"/>
  <Override PartName="/customXml/item2.xml" ContentType="application/xml"/>
  <Override PartName="/customXml/item3.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ngesInfos/changesInfo1.xml" ContentType="application/vnd.ms-powerpoint.changesinfo+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5-->
<p:presentation xmlns:r="http://schemas.openxmlformats.org/officeDocument/2006/relationships" xmlns:a="http://schemas.openxmlformats.org/drawingml/2006/main" xmlns:p="http://schemas.openxmlformats.org/presentationml/2006/main" saveSubsetFonts="1">
  <p:sldMasterIdLst>
    <p:sldMasterId id="2147483648" r:id="rId4"/>
  </p:sldMasterIdLst>
  <p:notesMasterIdLst>
    <p:notesMasterId r:id="rId5"/>
  </p:notesMasterIdLst>
  <p:handoutMasterIdLst>
    <p:handoutMasterId r:id="rId6"/>
  </p:handoutMasterIdLst>
  <p:sldIdLst>
    <p:sldId id="271" r:id="rId7"/>
    <p:sldId id="323" r:id="rId8"/>
    <p:sldId id="307" r:id="rId9"/>
    <p:sldId id="285" r:id="rId10"/>
    <p:sldId id="259" r:id="rId11"/>
    <p:sldId id="265" r:id="rId12"/>
    <p:sldId id="313" r:id="rId13"/>
    <p:sldId id="308" r:id="rId14"/>
    <p:sldId id="309" r:id="rId15"/>
    <p:sldId id="272" r:id="rId16"/>
    <p:sldId id="310" r:id="rId17"/>
    <p:sldId id="311" r:id="rId18"/>
    <p:sldId id="312" r:id="rId19"/>
    <p:sldId id="266" r:id="rId20"/>
    <p:sldId id="264" r:id="rId21"/>
    <p:sldId id="324" r:id="rId22"/>
    <p:sldId id="325" r:id="rId23"/>
    <p:sldId id="263" r:id="rId24"/>
    <p:sldId id="273" r:id="rId25"/>
    <p:sldId id="274" r:id="rId26"/>
    <p:sldId id="275" r:id="rId27"/>
    <p:sldId id="276" r:id="rId28"/>
    <p:sldId id="277" r:id="rId29"/>
    <p:sldId id="278" r:id="rId30"/>
    <p:sldId id="279" r:id="rId31"/>
    <p:sldId id="280" r:id="rId32"/>
    <p:sldId id="281" r:id="rId33"/>
    <p:sldId id="282" r:id="rId34"/>
  </p:sldIdLst>
  <p:sldSz cx="12192000" cy="6858000"/>
  <p:notesSz cx="6858000" cy="9144000"/>
  <p:custDataLst>
    <p:tags r:id="rId35"/>
  </p:custData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C6C17F-D7E0-4D89-BA65-EB4949B730A9}" v="15" dt="2024-09-24T11:58:50.386"/>
  </p1510:revLst>
</p1510:revInfo>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416" autoAdjust="0"/>
  </p:normalViewPr>
  <p:slideViewPr>
    <p:cSldViewPr snapToGrid="0">
      <p:cViewPr varScale="1">
        <p:scale>
          <a:sx n="99" d="100"/>
          <a:sy n="99" d="100"/>
        </p:scale>
        <p:origin x="438" y="102"/>
      </p:cViewPr>
      <p:guideLst/>
    </p:cSldViewPr>
  </p:slideViewPr>
  <p:notesTextViewPr>
    <p:cViewPr>
      <p:scale>
        <a:sx n="3" d="2"/>
        <a:sy n="3" d="2"/>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4.xml" /><Relationship Id="rId11" Type="http://schemas.openxmlformats.org/officeDocument/2006/relationships/slide" Target="slides/slide5.xml" /><Relationship Id="rId12" Type="http://schemas.openxmlformats.org/officeDocument/2006/relationships/slide" Target="slides/slide6.xml" /><Relationship Id="rId13" Type="http://schemas.openxmlformats.org/officeDocument/2006/relationships/slide" Target="slides/slide7.xml" /><Relationship Id="rId14" Type="http://schemas.openxmlformats.org/officeDocument/2006/relationships/slide" Target="slides/slide8.xml" /><Relationship Id="rId15" Type="http://schemas.openxmlformats.org/officeDocument/2006/relationships/slide" Target="slides/slide9.xml" /><Relationship Id="rId16" Type="http://schemas.openxmlformats.org/officeDocument/2006/relationships/slide" Target="slides/slide10.xml" /><Relationship Id="rId17" Type="http://schemas.openxmlformats.org/officeDocument/2006/relationships/slide" Target="slides/slide11.xml" /><Relationship Id="rId18" Type="http://schemas.openxmlformats.org/officeDocument/2006/relationships/slide" Target="slides/slide12.xml" /><Relationship Id="rId19" Type="http://schemas.openxmlformats.org/officeDocument/2006/relationships/slide" Target="slides/slide13.xml" /><Relationship Id="rId2" Type="http://schemas.openxmlformats.org/officeDocument/2006/relationships/customXml" Target="../customXml/item2.xml" /><Relationship Id="rId20" Type="http://schemas.openxmlformats.org/officeDocument/2006/relationships/slide" Target="slides/slide14.xml" /><Relationship Id="rId21" Type="http://schemas.openxmlformats.org/officeDocument/2006/relationships/slide" Target="slides/slide15.xml" /><Relationship Id="rId22" Type="http://schemas.openxmlformats.org/officeDocument/2006/relationships/slide" Target="slides/slide16.xml" /><Relationship Id="rId23" Type="http://schemas.openxmlformats.org/officeDocument/2006/relationships/slide" Target="slides/slide17.xml" /><Relationship Id="rId24" Type="http://schemas.openxmlformats.org/officeDocument/2006/relationships/slide" Target="slides/slide18.xml" /><Relationship Id="rId25" Type="http://schemas.openxmlformats.org/officeDocument/2006/relationships/slide" Target="slides/slide19.xml" /><Relationship Id="rId26" Type="http://schemas.openxmlformats.org/officeDocument/2006/relationships/slide" Target="slides/slide20.xml" /><Relationship Id="rId27" Type="http://schemas.openxmlformats.org/officeDocument/2006/relationships/slide" Target="slides/slide21.xml" /><Relationship Id="rId28" Type="http://schemas.openxmlformats.org/officeDocument/2006/relationships/slide" Target="slides/slide22.xml" /><Relationship Id="rId29" Type="http://schemas.openxmlformats.org/officeDocument/2006/relationships/slide" Target="slides/slide23.xml" /><Relationship Id="rId3" Type="http://schemas.openxmlformats.org/officeDocument/2006/relationships/customXml" Target="../customXml/item3.xml" /><Relationship Id="rId30" Type="http://schemas.openxmlformats.org/officeDocument/2006/relationships/slide" Target="slides/slide24.xml" /><Relationship Id="rId31" Type="http://schemas.openxmlformats.org/officeDocument/2006/relationships/slide" Target="slides/slide25.xml" /><Relationship Id="rId32" Type="http://schemas.openxmlformats.org/officeDocument/2006/relationships/slide" Target="slides/slide26.xml" /><Relationship Id="rId33" Type="http://schemas.openxmlformats.org/officeDocument/2006/relationships/slide" Target="slides/slide27.xml" /><Relationship Id="rId34" Type="http://schemas.openxmlformats.org/officeDocument/2006/relationships/slide" Target="slides/slide28.xml" /><Relationship Id="rId35" Type="http://schemas.openxmlformats.org/officeDocument/2006/relationships/tags" Target="tags/tag1.xml" /><Relationship Id="rId36" Type="http://schemas.openxmlformats.org/officeDocument/2006/relationships/presProps" Target="presProps.xml" /><Relationship Id="rId37" Type="http://schemas.openxmlformats.org/officeDocument/2006/relationships/viewProps" Target="viewProps.xml" /><Relationship Id="rId38" Type="http://schemas.openxmlformats.org/officeDocument/2006/relationships/theme" Target="theme/theme1.xml" /><Relationship Id="rId39" Type="http://schemas.microsoft.com/office/2016/11/relationships/changesInfo" Target="changesInfos/changesInfo1.xml" /><Relationship Id="rId4" Type="http://schemas.openxmlformats.org/officeDocument/2006/relationships/slideMaster" Target="slideMasters/slideMaster1.xml" /><Relationship Id="rId40" Type="http://schemas.microsoft.com/office/2015/10/relationships/revisionInfo" Target="revisionInfo.xml" /><Relationship Id="rId41" Type="http://schemas.openxmlformats.org/officeDocument/2006/relationships/tableStyles" Target="tableStyles.xml" /><Relationship Id="rId5" Type="http://schemas.openxmlformats.org/officeDocument/2006/relationships/notesMaster" Target="notesMasters/notesMaster1.xml" /><Relationship Id="rId6" Type="http://schemas.openxmlformats.org/officeDocument/2006/relationships/handoutMaster" Target="handoutMasters/handoutMaster1.xml" /><Relationship Id="rId7" Type="http://schemas.openxmlformats.org/officeDocument/2006/relationships/slide" Target="slides/slide1.xml" /><Relationship Id="rId8" Type="http://schemas.openxmlformats.org/officeDocument/2006/relationships/slide" Target="slides/slide2.xml" /><Relationship Id="rId9" Type="http://schemas.openxmlformats.org/officeDocument/2006/relationships/slide" Target="slides/slide3.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tne, Amalie" userId="6abc7d03-c22a-4c5c-b887-11f9065ccbf8" providerId="ADAL" clId="{C366E6BF-21F6-44F5-895A-87B3F414315D}"/>
    <pc:docChg chg="undo custSel addSld modSld">
      <pc:chgData name="Utne, Amalie" userId="6abc7d03-c22a-4c5c-b887-11f9065ccbf8" providerId="ADAL" clId="{C366E6BF-21F6-44F5-895A-87B3F414315D}" dt="2024-07-03T13:07:46.707" v="587" actId="6549"/>
      <pc:docMkLst>
        <pc:docMk/>
      </pc:docMkLst>
      <pc:sldChg chg="addSp delSp modSp mod">
        <pc:chgData name="Utne, Amalie" userId="6abc7d03-c22a-4c5c-b887-11f9065ccbf8" providerId="ADAL" clId="{C366E6BF-21F6-44F5-895A-87B3F414315D}" dt="2024-07-03T13:07:46.707" v="587" actId="6549"/>
        <pc:sldMkLst>
          <pc:docMk/>
          <pc:sldMk cId="1129393106" sldId="257"/>
        </pc:sldMkLst>
        <pc:spChg chg="mod">
          <ac:chgData name="Utne, Amalie" userId="6abc7d03-c22a-4c5c-b887-11f9065ccbf8" providerId="ADAL" clId="{C366E6BF-21F6-44F5-895A-87B3F414315D}" dt="2024-07-03T12:47:44.420" v="406" actId="1035"/>
          <ac:spMkLst>
            <pc:docMk/>
            <pc:sldMk cId="1129393106" sldId="257"/>
            <ac:spMk id="2" creationId="{86934CDE-2118-C263-1465-0682FE074B79}"/>
          </ac:spMkLst>
        </pc:spChg>
        <pc:spChg chg="add del">
          <ac:chgData name="Utne, Amalie" userId="6abc7d03-c22a-4c5c-b887-11f9065ccbf8" providerId="ADAL" clId="{C366E6BF-21F6-44F5-895A-87B3F414315D}" dt="2024-07-03T12:44:18.509" v="256" actId="22"/>
          <ac:spMkLst>
            <pc:docMk/>
            <pc:sldMk cId="1129393106" sldId="257"/>
            <ac:spMk id="5" creationId="{DEB9BCDA-752A-9761-8E1F-A55B8EEC480A}"/>
          </ac:spMkLst>
        </pc:spChg>
        <pc:spChg chg="add mod">
          <ac:chgData name="Utne, Amalie" userId="6abc7d03-c22a-4c5c-b887-11f9065ccbf8" providerId="ADAL" clId="{C366E6BF-21F6-44F5-895A-87B3F414315D}" dt="2024-07-03T13:06:44.273" v="522" actId="1035"/>
          <ac:spMkLst>
            <pc:docMk/>
            <pc:sldMk cId="1129393106" sldId="257"/>
            <ac:spMk id="7" creationId="{1D1AC370-2C8E-A539-FE56-CE6076F574ED}"/>
          </ac:spMkLst>
        </pc:spChg>
        <pc:spChg chg="add del mod">
          <ac:chgData name="Utne, Amalie" userId="6abc7d03-c22a-4c5c-b887-11f9065ccbf8" providerId="ADAL" clId="{C366E6BF-21F6-44F5-895A-87B3F414315D}" dt="2024-07-03T13:06:32.642" v="495" actId="478"/>
          <ac:spMkLst>
            <pc:docMk/>
            <pc:sldMk cId="1129393106" sldId="257"/>
            <ac:spMk id="9" creationId="{D5AD1425-DA24-9A08-0DFC-267EF5F01BE4}"/>
          </ac:spMkLst>
        </pc:spChg>
        <pc:spChg chg="del">
          <ac:chgData name="Utne, Amalie" userId="6abc7d03-c22a-4c5c-b887-11f9065ccbf8" providerId="ADAL" clId="{C366E6BF-21F6-44F5-895A-87B3F414315D}" dt="2024-07-03T13:06:48.361" v="523" actId="478"/>
          <ac:spMkLst>
            <pc:docMk/>
            <pc:sldMk cId="1129393106" sldId="257"/>
            <ac:spMk id="13" creationId="{D06AE8EE-F870-C357-8891-93BE44E6CED7}"/>
          </ac:spMkLst>
        </pc:spChg>
        <pc:graphicFrameChg chg="add mod modGraphic">
          <ac:chgData name="Utne, Amalie" userId="6abc7d03-c22a-4c5c-b887-11f9065ccbf8" providerId="ADAL" clId="{C366E6BF-21F6-44F5-895A-87B3F414315D}" dt="2024-07-03T13:07:46.707" v="587" actId="6549"/>
          <ac:graphicFrameMkLst>
            <pc:docMk/>
            <pc:sldMk cId="1129393106" sldId="257"/>
            <ac:graphicFrameMk id="6" creationId="{0BBDEAC4-4CC0-EB21-F847-348EDDB8BF83}"/>
          </ac:graphicFrameMkLst>
        </pc:graphicFrameChg>
        <pc:graphicFrameChg chg="del mod modGraphic">
          <ac:chgData name="Utne, Amalie" userId="6abc7d03-c22a-4c5c-b887-11f9065ccbf8" providerId="ADAL" clId="{C366E6BF-21F6-44F5-895A-87B3F414315D}" dt="2024-07-03T13:06:27.752" v="494" actId="478"/>
          <ac:graphicFrameMkLst>
            <pc:docMk/>
            <pc:sldMk cId="1129393106" sldId="257"/>
            <ac:graphicFrameMk id="11" creationId="{0DB6D465-BCA9-6115-08D5-763A7E2500A0}"/>
          </ac:graphicFrameMkLst>
        </pc:graphicFrameChg>
      </pc:sldChg>
      <pc:sldChg chg="modSp mod">
        <pc:chgData name="Utne, Amalie" userId="6abc7d03-c22a-4c5c-b887-11f9065ccbf8" providerId="ADAL" clId="{C366E6BF-21F6-44F5-895A-87B3F414315D}" dt="2024-07-03T12:47:29.658" v="391" actId="1035"/>
        <pc:sldMkLst>
          <pc:docMk/>
          <pc:sldMk cId="1871284827" sldId="259"/>
        </pc:sldMkLst>
        <pc:spChg chg="mod">
          <ac:chgData name="Utne, Amalie" userId="6abc7d03-c22a-4c5c-b887-11f9065ccbf8" providerId="ADAL" clId="{C366E6BF-21F6-44F5-895A-87B3F414315D}" dt="2024-07-03T12:47:29.658" v="391" actId="1035"/>
          <ac:spMkLst>
            <pc:docMk/>
            <pc:sldMk cId="1871284827" sldId="259"/>
            <ac:spMk id="10" creationId="{CE878DE8-6192-620F-0D49-BD6827CBD738}"/>
          </ac:spMkLst>
        </pc:spChg>
      </pc:sldChg>
      <pc:sldChg chg="modSp mod">
        <pc:chgData name="Utne, Amalie" userId="6abc7d03-c22a-4c5c-b887-11f9065ccbf8" providerId="ADAL" clId="{C366E6BF-21F6-44F5-895A-87B3F414315D}" dt="2024-07-03T13:05:45.609" v="489" actId="20577"/>
        <pc:sldMkLst>
          <pc:docMk/>
          <pc:sldMk cId="871083494" sldId="260"/>
        </pc:sldMkLst>
        <pc:spChg chg="mod">
          <ac:chgData name="Utne, Amalie" userId="6abc7d03-c22a-4c5c-b887-11f9065ccbf8" providerId="ADAL" clId="{C366E6BF-21F6-44F5-895A-87B3F414315D}" dt="2024-07-03T12:47:35.955" v="402" actId="1035"/>
          <ac:spMkLst>
            <pc:docMk/>
            <pc:sldMk cId="871083494" sldId="260"/>
            <ac:spMk id="2" creationId="{86934CDE-2118-C263-1465-0682FE074B79}"/>
          </ac:spMkLst>
        </pc:spChg>
        <pc:spChg chg="mod">
          <ac:chgData name="Utne, Amalie" userId="6abc7d03-c22a-4c5c-b887-11f9065ccbf8" providerId="ADAL" clId="{C366E6BF-21F6-44F5-895A-87B3F414315D}" dt="2024-07-03T13:05:45.609" v="489" actId="20577"/>
          <ac:spMkLst>
            <pc:docMk/>
            <pc:sldMk cId="871083494" sldId="260"/>
            <ac:spMk id="15" creationId="{245D56E4-76B6-8434-DB9F-96C92B0D6AF5}"/>
          </ac:spMkLst>
        </pc:spChg>
      </pc:sldChg>
      <pc:sldChg chg="modSp mod">
        <pc:chgData name="Utne, Amalie" userId="6abc7d03-c22a-4c5c-b887-11f9065ccbf8" providerId="ADAL" clId="{C366E6BF-21F6-44F5-895A-87B3F414315D}" dt="2024-07-03T12:48:33.595" v="412" actId="1076"/>
        <pc:sldMkLst>
          <pc:docMk/>
          <pc:sldMk cId="2261210341" sldId="263"/>
        </pc:sldMkLst>
        <pc:spChg chg="mod">
          <ac:chgData name="Utne, Amalie" userId="6abc7d03-c22a-4c5c-b887-11f9065ccbf8" providerId="ADAL" clId="{C366E6BF-21F6-44F5-895A-87B3F414315D}" dt="2024-07-03T12:48:33.595" v="412" actId="1076"/>
          <ac:spMkLst>
            <pc:docMk/>
            <pc:sldMk cId="2261210341" sldId="263"/>
            <ac:spMk id="10" creationId="{CE878DE8-6192-620F-0D49-BD6827CBD738}"/>
          </ac:spMkLst>
        </pc:spChg>
      </pc:sldChg>
      <pc:sldChg chg="modSp mod">
        <pc:chgData name="Utne, Amalie" userId="6abc7d03-c22a-4c5c-b887-11f9065ccbf8" providerId="ADAL" clId="{C366E6BF-21F6-44F5-895A-87B3F414315D}" dt="2024-07-03T13:05:12.218" v="482" actId="6549"/>
        <pc:sldMkLst>
          <pc:docMk/>
          <pc:sldMk cId="4080628887" sldId="264"/>
        </pc:sldMkLst>
        <pc:spChg chg="mod">
          <ac:chgData name="Utne, Amalie" userId="6abc7d03-c22a-4c5c-b887-11f9065ccbf8" providerId="ADAL" clId="{C366E6BF-21F6-44F5-895A-87B3F414315D}" dt="2024-07-03T13:05:02.683" v="481" actId="20577"/>
          <ac:spMkLst>
            <pc:docMk/>
            <pc:sldMk cId="4080628887" sldId="264"/>
            <ac:spMk id="15" creationId="{245D56E4-76B6-8434-DB9F-96C92B0D6AF5}"/>
          </ac:spMkLst>
        </pc:spChg>
        <pc:spChg chg="mod">
          <ac:chgData name="Utne, Amalie" userId="6abc7d03-c22a-4c5c-b887-11f9065ccbf8" providerId="ADAL" clId="{C366E6BF-21F6-44F5-895A-87B3F414315D}" dt="2024-07-03T13:05:12.218" v="482" actId="6549"/>
          <ac:spMkLst>
            <pc:docMk/>
            <pc:sldMk cId="4080628887" sldId="264"/>
            <ac:spMk id="21" creationId="{266A248C-F710-6527-A20A-FC4D0F1DD8E8}"/>
          </ac:spMkLst>
        </pc:spChg>
      </pc:sldChg>
      <pc:sldChg chg="modSp add mod">
        <pc:chgData name="Utne, Amalie" userId="6abc7d03-c22a-4c5c-b887-11f9065ccbf8" providerId="ADAL" clId="{C366E6BF-21F6-44F5-895A-87B3F414315D}" dt="2024-07-03T12:47:23.667" v="384" actId="1035"/>
        <pc:sldMkLst>
          <pc:docMk/>
          <pc:sldMk cId="3661100096" sldId="265"/>
        </pc:sldMkLst>
        <pc:spChg chg="mod">
          <ac:chgData name="Utne, Amalie" userId="6abc7d03-c22a-4c5c-b887-11f9065ccbf8" providerId="ADAL" clId="{C366E6BF-21F6-44F5-895A-87B3F414315D}" dt="2024-07-03T12:47:23.667" v="384" actId="1035"/>
          <ac:spMkLst>
            <pc:docMk/>
            <pc:sldMk cId="3661100096" sldId="265"/>
            <ac:spMk id="2" creationId="{86934CDE-2118-C263-1465-0682FE074B79}"/>
          </ac:spMkLst>
        </pc:spChg>
      </pc:sldChg>
      <pc:sldChg chg="modSp add mod">
        <pc:chgData name="Utne, Amalie" userId="6abc7d03-c22a-4c5c-b887-11f9065ccbf8" providerId="ADAL" clId="{C366E6BF-21F6-44F5-895A-87B3F414315D}" dt="2024-07-03T12:47:53.002" v="407" actId="1076"/>
        <pc:sldMkLst>
          <pc:docMk/>
          <pc:sldMk cId="3071262901" sldId="266"/>
        </pc:sldMkLst>
        <pc:spChg chg="mod">
          <ac:chgData name="Utne, Amalie" userId="6abc7d03-c22a-4c5c-b887-11f9065ccbf8" providerId="ADAL" clId="{C366E6BF-21F6-44F5-895A-87B3F414315D}" dt="2024-07-03T12:47:53.002" v="407" actId="1076"/>
          <ac:spMkLst>
            <pc:docMk/>
            <pc:sldMk cId="3071262901" sldId="266"/>
            <ac:spMk id="10" creationId="{CE878DE8-6192-620F-0D49-BD6827CBD738}"/>
          </ac:spMkLst>
        </pc:spChg>
      </pc:sldChg>
      <pc:sldChg chg="modSp add mod">
        <pc:chgData name="Utne, Amalie" userId="6abc7d03-c22a-4c5c-b887-11f9065ccbf8" providerId="ADAL" clId="{C366E6BF-21F6-44F5-895A-87B3F414315D}" dt="2024-07-03T13:02:22.173" v="415"/>
        <pc:sldMkLst>
          <pc:docMk/>
          <pc:sldMk cId="424143138" sldId="267"/>
        </pc:sldMkLst>
        <pc:spChg chg="mod">
          <ac:chgData name="Utne, Amalie" userId="6abc7d03-c22a-4c5c-b887-11f9065ccbf8" providerId="ADAL" clId="{C366E6BF-21F6-44F5-895A-87B3F414315D}" dt="2024-07-03T13:02:22.173" v="415"/>
          <ac:spMkLst>
            <pc:docMk/>
            <pc:sldMk cId="424143138" sldId="267"/>
            <ac:spMk id="2" creationId="{86934CDE-2118-C263-1465-0682FE074B79}"/>
          </ac:spMkLst>
        </pc:spChg>
      </pc:sldChg>
      <pc:sldChg chg="modSp add mod">
        <pc:chgData name="Utne, Amalie" userId="6abc7d03-c22a-4c5c-b887-11f9065ccbf8" providerId="ADAL" clId="{C366E6BF-21F6-44F5-895A-87B3F414315D}" dt="2024-07-03T12:48:19.970" v="410" actId="1076"/>
        <pc:sldMkLst>
          <pc:docMk/>
          <pc:sldMk cId="3574679521" sldId="268"/>
        </pc:sldMkLst>
        <pc:spChg chg="mod">
          <ac:chgData name="Utne, Amalie" userId="6abc7d03-c22a-4c5c-b887-11f9065ccbf8" providerId="ADAL" clId="{C366E6BF-21F6-44F5-895A-87B3F414315D}" dt="2024-07-03T12:48:19.970" v="410" actId="1076"/>
          <ac:spMkLst>
            <pc:docMk/>
            <pc:sldMk cId="3574679521" sldId="268"/>
            <ac:spMk id="10" creationId="{CE878DE8-6192-620F-0D49-BD6827CBD738}"/>
          </ac:spMkLst>
        </pc:spChg>
      </pc:sldChg>
      <pc:sldChg chg="modSp add mod">
        <pc:chgData name="Utne, Amalie" userId="6abc7d03-c22a-4c5c-b887-11f9065ccbf8" providerId="ADAL" clId="{C366E6BF-21F6-44F5-895A-87B3F414315D}" dt="2024-07-03T13:07:32.450" v="540" actId="20577"/>
        <pc:sldMkLst>
          <pc:docMk/>
          <pc:sldMk cId="3947120804" sldId="269"/>
        </pc:sldMkLst>
        <pc:spChg chg="mod">
          <ac:chgData name="Utne, Amalie" userId="6abc7d03-c22a-4c5c-b887-11f9065ccbf8" providerId="ADAL" clId="{C366E6BF-21F6-44F5-895A-87B3F414315D}" dt="2024-07-03T13:04:04.185" v="439" actId="20577"/>
          <ac:spMkLst>
            <pc:docMk/>
            <pc:sldMk cId="3947120804" sldId="269"/>
            <ac:spMk id="15" creationId="{245D56E4-76B6-8434-DB9F-96C92B0D6AF5}"/>
          </ac:spMkLst>
        </pc:spChg>
        <pc:spChg chg="mod">
          <ac:chgData name="Utne, Amalie" userId="6abc7d03-c22a-4c5c-b887-11f9065ccbf8" providerId="ADAL" clId="{C366E6BF-21F6-44F5-895A-87B3F414315D}" dt="2024-07-03T13:07:32.450" v="540" actId="20577"/>
          <ac:spMkLst>
            <pc:docMk/>
            <pc:sldMk cId="3947120804" sldId="269"/>
            <ac:spMk id="21" creationId="{266A248C-F710-6527-A20A-FC4D0F1DD8E8}"/>
          </ac:spMkLst>
        </pc:spChg>
      </pc:sldChg>
      <pc:sldChg chg="add">
        <pc:chgData name="Utne, Amalie" userId="6abc7d03-c22a-4c5c-b887-11f9065ccbf8" providerId="ADAL" clId="{C366E6BF-21F6-44F5-895A-87B3F414315D}" dt="2024-07-03T13:03:16.487" v="420"/>
        <pc:sldMkLst>
          <pc:docMk/>
          <pc:sldMk cId="389751043" sldId="270"/>
        </pc:sldMkLst>
      </pc:sldChg>
    </pc:docChg>
  </pc:docChgLst>
  <pc:docChgLst>
    <pc:chgData name="Valen, Harald Johan" userId="S::hval@ihelse.net::b46d51fc-5648-4b2a-93c0-9c5fc3298f4c" providerId="AD" clId="Web-{70ADBA9D-7D40-AEE7-1077-437A88CE9C13}"/>
    <pc:docChg chg="addSld modSld">
      <pc:chgData name="Valen, Harald Johan" userId="S::hval@ihelse.net::b46d51fc-5648-4b2a-93c0-9c5fc3298f4c" providerId="AD" clId="Web-{70ADBA9D-7D40-AEE7-1077-437A88CE9C13}" dt="2024-07-29T07:14:57.689" v="118" actId="20577"/>
      <pc:docMkLst>
        <pc:docMk/>
      </pc:docMkLst>
      <pc:sldChg chg="modSp">
        <pc:chgData name="Valen, Harald Johan" userId="S::hval@ihelse.net::b46d51fc-5648-4b2a-93c0-9c5fc3298f4c" providerId="AD" clId="Web-{70ADBA9D-7D40-AEE7-1077-437A88CE9C13}" dt="2024-07-29T07:07:44.168" v="113" actId="20577"/>
        <pc:sldMkLst>
          <pc:docMk/>
          <pc:sldMk cId="871083494" sldId="260"/>
        </pc:sldMkLst>
        <pc:spChg chg="mod">
          <ac:chgData name="Valen, Harald Johan" userId="S::hval@ihelse.net::b46d51fc-5648-4b2a-93c0-9c5fc3298f4c" providerId="AD" clId="Web-{70ADBA9D-7D40-AEE7-1077-437A88CE9C13}" dt="2024-07-29T07:07:44.168" v="113" actId="20577"/>
          <ac:spMkLst>
            <pc:docMk/>
            <pc:sldMk cId="871083494" sldId="260"/>
            <ac:spMk id="15" creationId="{245D56E4-76B6-8434-DB9F-96C92B0D6AF5}"/>
          </ac:spMkLst>
        </pc:spChg>
      </pc:sldChg>
      <pc:sldChg chg="modSp">
        <pc:chgData name="Valen, Harald Johan" userId="S::hval@ihelse.net::b46d51fc-5648-4b2a-93c0-9c5fc3298f4c" providerId="AD" clId="Web-{70ADBA9D-7D40-AEE7-1077-437A88CE9C13}" dt="2024-07-29T07:14:57.689" v="118" actId="20577"/>
        <pc:sldMkLst>
          <pc:docMk/>
          <pc:sldMk cId="1868006460" sldId="283"/>
        </pc:sldMkLst>
        <pc:spChg chg="mod">
          <ac:chgData name="Valen, Harald Johan" userId="S::hval@ihelse.net::b46d51fc-5648-4b2a-93c0-9c5fc3298f4c" providerId="AD" clId="Web-{70ADBA9D-7D40-AEE7-1077-437A88CE9C13}" dt="2024-07-29T07:14:57.689" v="118" actId="20577"/>
          <ac:spMkLst>
            <pc:docMk/>
            <pc:sldMk cId="1868006460" sldId="283"/>
            <ac:spMk id="15" creationId="{245D56E4-76B6-8434-DB9F-96C92B0D6AF5}"/>
          </ac:spMkLst>
        </pc:spChg>
      </pc:sldChg>
      <pc:sldChg chg="modSp add replId">
        <pc:chgData name="Valen, Harald Johan" userId="S::hval@ihelse.net::b46d51fc-5648-4b2a-93c0-9c5fc3298f4c" providerId="AD" clId="Web-{70ADBA9D-7D40-AEE7-1077-437A88CE9C13}" dt="2024-07-29T07:07:08.589" v="111" actId="20577"/>
        <pc:sldMkLst>
          <pc:docMk/>
          <pc:sldMk cId="1353693180" sldId="284"/>
        </pc:sldMkLst>
        <pc:spChg chg="mod">
          <ac:chgData name="Valen, Harald Johan" userId="S::hval@ihelse.net::b46d51fc-5648-4b2a-93c0-9c5fc3298f4c" providerId="AD" clId="Web-{70ADBA9D-7D40-AEE7-1077-437A88CE9C13}" dt="2024-07-29T07:06:18.823" v="106" actId="20577"/>
          <ac:spMkLst>
            <pc:docMk/>
            <pc:sldMk cId="1353693180" sldId="284"/>
            <ac:spMk id="2" creationId="{86934CDE-2118-C263-1465-0682FE074B79}"/>
          </ac:spMkLst>
        </pc:spChg>
        <pc:spChg chg="mod">
          <ac:chgData name="Valen, Harald Johan" userId="S::hval@ihelse.net::b46d51fc-5648-4b2a-93c0-9c5fc3298f4c" providerId="AD" clId="Web-{70ADBA9D-7D40-AEE7-1077-437A88CE9C13}" dt="2024-07-29T07:07:08.589" v="111" actId="20577"/>
          <ac:spMkLst>
            <pc:docMk/>
            <pc:sldMk cId="1353693180" sldId="284"/>
            <ac:spMk id="15" creationId="{245D56E4-76B6-8434-DB9F-96C92B0D6AF5}"/>
          </ac:spMkLst>
        </pc:spChg>
      </pc:sldChg>
    </pc:docChg>
  </pc:docChgLst>
  <pc:docChgLst>
    <pc:chgData name="Valen, Harald Johan" userId="b46d51fc-5648-4b2a-93c0-9c5fc3298f4c" providerId="ADAL" clId="{F1ADBABF-4DBA-43A8-AB05-54A98D255F6A}"/>
    <pc:docChg chg="undo custSel addSld delSld modSld sldOrd">
      <pc:chgData name="Valen, Harald Johan" userId="b46d51fc-5648-4b2a-93c0-9c5fc3298f4c" providerId="ADAL" clId="{F1ADBABF-4DBA-43A8-AB05-54A98D255F6A}" dt="2024-07-25T13:15:30.593" v="1423" actId="1076"/>
      <pc:docMkLst>
        <pc:docMk/>
      </pc:docMkLst>
      <pc:sldChg chg="modSp add mod modNotes">
        <pc:chgData name="Valen, Harald Johan" userId="b46d51fc-5648-4b2a-93c0-9c5fc3298f4c" providerId="ADAL" clId="{F1ADBABF-4DBA-43A8-AB05-54A98D255F6A}" dt="2024-07-25T12:04:04.088" v="1058" actId="20577"/>
        <pc:sldMkLst>
          <pc:docMk/>
          <pc:sldMk cId="646444877" sldId="256"/>
        </pc:sldMkLst>
        <pc:spChg chg="mod">
          <ac:chgData name="Valen, Harald Johan" userId="b46d51fc-5648-4b2a-93c0-9c5fc3298f4c" providerId="ADAL" clId="{F1ADBABF-4DBA-43A8-AB05-54A98D255F6A}" dt="2024-07-25T11:44:10.132" v="849" actId="122"/>
          <ac:spMkLst>
            <pc:docMk/>
            <pc:sldMk cId="646444877" sldId="256"/>
            <ac:spMk id="44" creationId="{00000000-0000-0000-0000-000000000000}"/>
          </ac:spMkLst>
        </pc:spChg>
        <pc:spChg chg="mod">
          <ac:chgData name="Valen, Harald Johan" userId="b46d51fc-5648-4b2a-93c0-9c5fc3298f4c" providerId="ADAL" clId="{F1ADBABF-4DBA-43A8-AB05-54A98D255F6A}" dt="2024-07-25T12:04:04.088" v="1058" actId="20577"/>
          <ac:spMkLst>
            <pc:docMk/>
            <pc:sldMk cId="646444877" sldId="256"/>
            <ac:spMk id="45" creationId="{00000000-0000-0000-0000-000000000000}"/>
          </ac:spMkLst>
        </pc:spChg>
      </pc:sldChg>
      <pc:sldChg chg="modSp mod">
        <pc:chgData name="Valen, Harald Johan" userId="b46d51fc-5648-4b2a-93c0-9c5fc3298f4c" providerId="ADAL" clId="{F1ADBABF-4DBA-43A8-AB05-54A98D255F6A}" dt="2024-07-25T12:00:21.490" v="1035" actId="20577"/>
        <pc:sldMkLst>
          <pc:docMk/>
          <pc:sldMk cId="1871284827" sldId="259"/>
        </pc:sldMkLst>
        <pc:spChg chg="mod">
          <ac:chgData name="Valen, Harald Johan" userId="b46d51fc-5648-4b2a-93c0-9c5fc3298f4c" providerId="ADAL" clId="{F1ADBABF-4DBA-43A8-AB05-54A98D255F6A}" dt="2024-07-25T12:00:21.490" v="1035" actId="20577"/>
          <ac:spMkLst>
            <pc:docMk/>
            <pc:sldMk cId="1871284827" sldId="259"/>
            <ac:spMk id="15" creationId="{245D56E4-76B6-8434-DB9F-96C92B0D6AF5}"/>
          </ac:spMkLst>
        </pc:spChg>
      </pc:sldChg>
      <pc:sldChg chg="delSp modSp mod">
        <pc:chgData name="Valen, Harald Johan" userId="b46d51fc-5648-4b2a-93c0-9c5fc3298f4c" providerId="ADAL" clId="{F1ADBABF-4DBA-43A8-AB05-54A98D255F6A}" dt="2024-07-25T12:41:42.708" v="1420" actId="20577"/>
        <pc:sldMkLst>
          <pc:docMk/>
          <pc:sldMk cId="871083494" sldId="260"/>
        </pc:sldMkLst>
        <pc:spChg chg="del mod">
          <ac:chgData name="Valen, Harald Johan" userId="b46d51fc-5648-4b2a-93c0-9c5fc3298f4c" providerId="ADAL" clId="{F1ADBABF-4DBA-43A8-AB05-54A98D255F6A}" dt="2024-07-25T12:27:20.921" v="1382" actId="478"/>
          <ac:spMkLst>
            <pc:docMk/>
            <pc:sldMk cId="871083494" sldId="260"/>
            <ac:spMk id="3" creationId="{8CBC0C1C-1144-37B6-C2FD-9A364D091FC1}"/>
          </ac:spMkLst>
        </pc:spChg>
        <pc:spChg chg="del">
          <ac:chgData name="Valen, Harald Johan" userId="b46d51fc-5648-4b2a-93c0-9c5fc3298f4c" providerId="ADAL" clId="{F1ADBABF-4DBA-43A8-AB05-54A98D255F6A}" dt="2024-07-25T11:53:45.054" v="923" actId="478"/>
          <ac:spMkLst>
            <pc:docMk/>
            <pc:sldMk cId="871083494" sldId="260"/>
            <ac:spMk id="5" creationId="{F586E139-1314-14D5-5F1F-CC8267B179F4}"/>
          </ac:spMkLst>
        </pc:spChg>
        <pc:spChg chg="mod">
          <ac:chgData name="Valen, Harald Johan" userId="b46d51fc-5648-4b2a-93c0-9c5fc3298f4c" providerId="ADAL" clId="{F1ADBABF-4DBA-43A8-AB05-54A98D255F6A}" dt="2024-07-25T12:28:10.887" v="1395" actId="20577"/>
          <ac:spMkLst>
            <pc:docMk/>
            <pc:sldMk cId="871083494" sldId="260"/>
            <ac:spMk id="14" creationId="{9D449AAA-B911-239B-66B1-F9289B425222}"/>
          </ac:spMkLst>
        </pc:spChg>
        <pc:spChg chg="mod">
          <ac:chgData name="Valen, Harald Johan" userId="b46d51fc-5648-4b2a-93c0-9c5fc3298f4c" providerId="ADAL" clId="{F1ADBABF-4DBA-43A8-AB05-54A98D255F6A}" dt="2024-07-25T12:41:42.708" v="1420" actId="20577"/>
          <ac:spMkLst>
            <pc:docMk/>
            <pc:sldMk cId="871083494" sldId="260"/>
            <ac:spMk id="15" creationId="{245D56E4-76B6-8434-DB9F-96C92B0D6AF5}"/>
          </ac:spMkLst>
        </pc:spChg>
      </pc:sldChg>
      <pc:sldChg chg="modSp">
        <pc:chgData name="Valen, Harald Johan" userId="b46d51fc-5648-4b2a-93c0-9c5fc3298f4c" providerId="ADAL" clId="{F1ADBABF-4DBA-43A8-AB05-54A98D255F6A}" dt="2024-07-25T11:42:31.674" v="833"/>
        <pc:sldMkLst>
          <pc:docMk/>
          <pc:sldMk cId="2261210341" sldId="263"/>
        </pc:sldMkLst>
        <pc:spChg chg="mod">
          <ac:chgData name="Valen, Harald Johan" userId="b46d51fc-5648-4b2a-93c0-9c5fc3298f4c" providerId="ADAL" clId="{F1ADBABF-4DBA-43A8-AB05-54A98D255F6A}" dt="2024-07-25T11:42:31.674" v="833"/>
          <ac:spMkLst>
            <pc:docMk/>
            <pc:sldMk cId="2261210341" sldId="263"/>
            <ac:spMk id="15" creationId="{245D56E4-76B6-8434-DB9F-96C92B0D6AF5}"/>
          </ac:spMkLst>
        </pc:spChg>
      </pc:sldChg>
      <pc:sldChg chg="modSp">
        <pc:chgData name="Valen, Harald Johan" userId="b46d51fc-5648-4b2a-93c0-9c5fc3298f4c" providerId="ADAL" clId="{F1ADBABF-4DBA-43A8-AB05-54A98D255F6A}" dt="2024-07-25T11:42:31.674" v="833"/>
        <pc:sldMkLst>
          <pc:docMk/>
          <pc:sldMk cId="3071262901" sldId="266"/>
        </pc:sldMkLst>
        <pc:spChg chg="mod">
          <ac:chgData name="Valen, Harald Johan" userId="b46d51fc-5648-4b2a-93c0-9c5fc3298f4c" providerId="ADAL" clId="{F1ADBABF-4DBA-43A8-AB05-54A98D255F6A}" dt="2024-07-25T11:42:31.674" v="833"/>
          <ac:spMkLst>
            <pc:docMk/>
            <pc:sldMk cId="3071262901" sldId="266"/>
            <ac:spMk id="15" creationId="{245D56E4-76B6-8434-DB9F-96C92B0D6AF5}"/>
          </ac:spMkLst>
        </pc:spChg>
      </pc:sldChg>
      <pc:sldChg chg="modSp">
        <pc:chgData name="Valen, Harald Johan" userId="b46d51fc-5648-4b2a-93c0-9c5fc3298f4c" providerId="ADAL" clId="{F1ADBABF-4DBA-43A8-AB05-54A98D255F6A}" dt="2024-07-25T11:42:31.674" v="833"/>
        <pc:sldMkLst>
          <pc:docMk/>
          <pc:sldMk cId="3574679521" sldId="268"/>
        </pc:sldMkLst>
        <pc:spChg chg="mod">
          <ac:chgData name="Valen, Harald Johan" userId="b46d51fc-5648-4b2a-93c0-9c5fc3298f4c" providerId="ADAL" clId="{F1ADBABF-4DBA-43A8-AB05-54A98D255F6A}" dt="2024-07-25T11:42:31.674" v="833"/>
          <ac:spMkLst>
            <pc:docMk/>
            <pc:sldMk cId="3574679521" sldId="268"/>
            <ac:spMk id="15" creationId="{245D56E4-76B6-8434-DB9F-96C92B0D6AF5}"/>
          </ac:spMkLst>
        </pc:spChg>
      </pc:sldChg>
      <pc:sldChg chg="modSp">
        <pc:chgData name="Valen, Harald Johan" userId="b46d51fc-5648-4b2a-93c0-9c5fc3298f4c" providerId="ADAL" clId="{F1ADBABF-4DBA-43A8-AB05-54A98D255F6A}" dt="2024-07-25T11:42:31.674" v="833"/>
        <pc:sldMkLst>
          <pc:docMk/>
          <pc:sldMk cId="389751043" sldId="270"/>
        </pc:sldMkLst>
        <pc:spChg chg="mod">
          <ac:chgData name="Valen, Harald Johan" userId="b46d51fc-5648-4b2a-93c0-9c5fc3298f4c" providerId="ADAL" clId="{F1ADBABF-4DBA-43A8-AB05-54A98D255F6A}" dt="2024-07-25T11:42:31.674" v="833"/>
          <ac:spMkLst>
            <pc:docMk/>
            <pc:sldMk cId="389751043" sldId="270"/>
            <ac:spMk id="15" creationId="{245D56E4-76B6-8434-DB9F-96C92B0D6AF5}"/>
          </ac:spMkLst>
        </pc:spChg>
      </pc:sldChg>
      <pc:sldChg chg="modSp mod">
        <pc:chgData name="Valen, Harald Johan" userId="b46d51fc-5648-4b2a-93c0-9c5fc3298f4c" providerId="ADAL" clId="{F1ADBABF-4DBA-43A8-AB05-54A98D255F6A}" dt="2024-07-25T10:30:30.562" v="11" actId="20577"/>
        <pc:sldMkLst>
          <pc:docMk/>
          <pc:sldMk cId="3727412860" sldId="271"/>
        </pc:sldMkLst>
        <pc:graphicFrameChg chg="modGraphic">
          <ac:chgData name="Valen, Harald Johan" userId="b46d51fc-5648-4b2a-93c0-9c5fc3298f4c" providerId="ADAL" clId="{F1ADBABF-4DBA-43A8-AB05-54A98D255F6A}" dt="2024-07-25T10:30:30.562" v="11" actId="20577"/>
          <ac:graphicFrameMkLst>
            <pc:docMk/>
            <pc:sldMk cId="3727412860" sldId="271"/>
            <ac:graphicFrameMk id="6" creationId="{0BBDEAC4-4CC0-EB21-F847-348EDDB8BF83}"/>
          </ac:graphicFrameMkLst>
        </pc:graphicFrameChg>
      </pc:sldChg>
      <pc:sldChg chg="modSp">
        <pc:chgData name="Valen, Harald Johan" userId="b46d51fc-5648-4b2a-93c0-9c5fc3298f4c" providerId="ADAL" clId="{F1ADBABF-4DBA-43A8-AB05-54A98D255F6A}" dt="2024-07-25T11:42:31.674" v="833"/>
        <pc:sldMkLst>
          <pc:docMk/>
          <pc:sldMk cId="3047669881" sldId="274"/>
        </pc:sldMkLst>
        <pc:spChg chg="mod">
          <ac:chgData name="Valen, Harald Johan" userId="b46d51fc-5648-4b2a-93c0-9c5fc3298f4c" providerId="ADAL" clId="{F1ADBABF-4DBA-43A8-AB05-54A98D255F6A}" dt="2024-07-25T11:42:31.674" v="833"/>
          <ac:spMkLst>
            <pc:docMk/>
            <pc:sldMk cId="3047669881" sldId="274"/>
            <ac:spMk id="15" creationId="{245D56E4-76B6-8434-DB9F-96C92B0D6AF5}"/>
          </ac:spMkLst>
        </pc:spChg>
      </pc:sldChg>
      <pc:sldChg chg="modSp">
        <pc:chgData name="Valen, Harald Johan" userId="b46d51fc-5648-4b2a-93c0-9c5fc3298f4c" providerId="ADAL" clId="{F1ADBABF-4DBA-43A8-AB05-54A98D255F6A}" dt="2024-07-25T11:42:31.674" v="833"/>
        <pc:sldMkLst>
          <pc:docMk/>
          <pc:sldMk cId="2726996825" sldId="276"/>
        </pc:sldMkLst>
        <pc:spChg chg="mod">
          <ac:chgData name="Valen, Harald Johan" userId="b46d51fc-5648-4b2a-93c0-9c5fc3298f4c" providerId="ADAL" clId="{F1ADBABF-4DBA-43A8-AB05-54A98D255F6A}" dt="2024-07-25T11:42:31.674" v="833"/>
          <ac:spMkLst>
            <pc:docMk/>
            <pc:sldMk cId="2726996825" sldId="276"/>
            <ac:spMk id="15" creationId="{245D56E4-76B6-8434-DB9F-96C92B0D6AF5}"/>
          </ac:spMkLst>
        </pc:spChg>
      </pc:sldChg>
      <pc:sldChg chg="modSp">
        <pc:chgData name="Valen, Harald Johan" userId="b46d51fc-5648-4b2a-93c0-9c5fc3298f4c" providerId="ADAL" clId="{F1ADBABF-4DBA-43A8-AB05-54A98D255F6A}" dt="2024-07-25T11:42:31.674" v="833"/>
        <pc:sldMkLst>
          <pc:docMk/>
          <pc:sldMk cId="4097778132" sldId="278"/>
        </pc:sldMkLst>
        <pc:spChg chg="mod">
          <ac:chgData name="Valen, Harald Johan" userId="b46d51fc-5648-4b2a-93c0-9c5fc3298f4c" providerId="ADAL" clId="{F1ADBABF-4DBA-43A8-AB05-54A98D255F6A}" dt="2024-07-25T11:42:31.674" v="833"/>
          <ac:spMkLst>
            <pc:docMk/>
            <pc:sldMk cId="4097778132" sldId="278"/>
            <ac:spMk id="15" creationId="{245D56E4-76B6-8434-DB9F-96C92B0D6AF5}"/>
          </ac:spMkLst>
        </pc:spChg>
      </pc:sldChg>
      <pc:sldChg chg="modSp">
        <pc:chgData name="Valen, Harald Johan" userId="b46d51fc-5648-4b2a-93c0-9c5fc3298f4c" providerId="ADAL" clId="{F1ADBABF-4DBA-43A8-AB05-54A98D255F6A}" dt="2024-07-25T11:42:31.674" v="833"/>
        <pc:sldMkLst>
          <pc:docMk/>
          <pc:sldMk cId="191854100" sldId="280"/>
        </pc:sldMkLst>
        <pc:spChg chg="mod">
          <ac:chgData name="Valen, Harald Johan" userId="b46d51fc-5648-4b2a-93c0-9c5fc3298f4c" providerId="ADAL" clId="{F1ADBABF-4DBA-43A8-AB05-54A98D255F6A}" dt="2024-07-25T11:42:31.674" v="833"/>
          <ac:spMkLst>
            <pc:docMk/>
            <pc:sldMk cId="191854100" sldId="280"/>
            <ac:spMk id="15" creationId="{245D56E4-76B6-8434-DB9F-96C92B0D6AF5}"/>
          </ac:spMkLst>
        </pc:spChg>
      </pc:sldChg>
      <pc:sldChg chg="modSp">
        <pc:chgData name="Valen, Harald Johan" userId="b46d51fc-5648-4b2a-93c0-9c5fc3298f4c" providerId="ADAL" clId="{F1ADBABF-4DBA-43A8-AB05-54A98D255F6A}" dt="2024-07-25T11:42:31.674" v="833"/>
        <pc:sldMkLst>
          <pc:docMk/>
          <pc:sldMk cId="835690732" sldId="282"/>
        </pc:sldMkLst>
        <pc:spChg chg="mod">
          <ac:chgData name="Valen, Harald Johan" userId="b46d51fc-5648-4b2a-93c0-9c5fc3298f4c" providerId="ADAL" clId="{F1ADBABF-4DBA-43A8-AB05-54A98D255F6A}" dt="2024-07-25T11:42:31.674" v="833"/>
          <ac:spMkLst>
            <pc:docMk/>
            <pc:sldMk cId="835690732" sldId="282"/>
            <ac:spMk id="15" creationId="{245D56E4-76B6-8434-DB9F-96C92B0D6AF5}"/>
          </ac:spMkLst>
        </pc:spChg>
      </pc:sldChg>
      <pc:sldChg chg="addSp modSp add mod ord">
        <pc:chgData name="Valen, Harald Johan" userId="b46d51fc-5648-4b2a-93c0-9c5fc3298f4c" providerId="ADAL" clId="{F1ADBABF-4DBA-43A8-AB05-54A98D255F6A}" dt="2024-07-25T13:15:30.593" v="1423" actId="1076"/>
        <pc:sldMkLst>
          <pc:docMk/>
          <pc:sldMk cId="1868006460" sldId="283"/>
        </pc:sldMkLst>
        <pc:spChg chg="mod">
          <ac:chgData name="Valen, Harald Johan" userId="b46d51fc-5648-4b2a-93c0-9c5fc3298f4c" providerId="ADAL" clId="{F1ADBABF-4DBA-43A8-AB05-54A98D255F6A}" dt="2024-07-25T12:41:00.362" v="1414" actId="20577"/>
          <ac:spMkLst>
            <pc:docMk/>
            <pc:sldMk cId="1868006460" sldId="283"/>
            <ac:spMk id="2" creationId="{86934CDE-2118-C263-1465-0682FE074B79}"/>
          </ac:spMkLst>
        </pc:spChg>
        <pc:spChg chg="mod">
          <ac:chgData name="Valen, Harald Johan" userId="b46d51fc-5648-4b2a-93c0-9c5fc3298f4c" providerId="ADAL" clId="{F1ADBABF-4DBA-43A8-AB05-54A98D255F6A}" dt="2024-07-25T12:41:19.379" v="1419" actId="6549"/>
          <ac:spMkLst>
            <pc:docMk/>
            <pc:sldMk cId="1868006460" sldId="283"/>
            <ac:spMk id="15" creationId="{245D56E4-76B6-8434-DB9F-96C92B0D6AF5}"/>
          </ac:spMkLst>
        </pc:spChg>
        <pc:picChg chg="add mod">
          <ac:chgData name="Valen, Harald Johan" userId="b46d51fc-5648-4b2a-93c0-9c5fc3298f4c" providerId="ADAL" clId="{F1ADBABF-4DBA-43A8-AB05-54A98D255F6A}" dt="2024-07-25T13:15:30.593" v="1423" actId="1076"/>
          <ac:picMkLst>
            <pc:docMk/>
            <pc:sldMk cId="1868006460" sldId="283"/>
            <ac:picMk id="5" creationId="{833715DF-DBB0-D635-FA60-0F5DAA269C48}"/>
          </ac:picMkLst>
        </pc:picChg>
      </pc:sldChg>
      <pc:sldChg chg="new del">
        <pc:chgData name="Valen, Harald Johan" userId="b46d51fc-5648-4b2a-93c0-9c5fc3298f4c" providerId="ADAL" clId="{F1ADBABF-4DBA-43A8-AB05-54A98D255F6A}" dt="2024-07-25T11:45:27.482" v="852" actId="47"/>
        <pc:sldMkLst>
          <pc:docMk/>
          <pc:sldMk cId="2664498572" sldId="283"/>
        </pc:sldMkLst>
      </pc:sldChg>
      <pc:sldChg chg="new del">
        <pc:chgData name="Valen, Harald Johan" userId="b46d51fc-5648-4b2a-93c0-9c5fc3298f4c" providerId="ADAL" clId="{F1ADBABF-4DBA-43A8-AB05-54A98D255F6A}" dt="2024-07-25T11:45:27.482" v="852" actId="47"/>
        <pc:sldMkLst>
          <pc:docMk/>
          <pc:sldMk cId="1932534391" sldId="284"/>
        </pc:sldMkLst>
      </pc:sldChg>
    </pc:docChg>
  </pc:docChgLst>
  <pc:docChgLst>
    <pc:chgData name="Valen, Harald Johan" userId="b46d51fc-5648-4b2a-93c0-9c5fc3298f4c" providerId="ADAL" clId="{0EC6C17F-D7E0-4D89-BA65-EB4949B730A9}"/>
    <pc:docChg chg="undo custSel modSld">
      <pc:chgData name="Valen, Harald Johan" userId="b46d51fc-5648-4b2a-93c0-9c5fc3298f4c" providerId="ADAL" clId="{0EC6C17F-D7E0-4D89-BA65-EB4949B730A9}" dt="2024-09-24T11:58:50.385" v="3608"/>
      <pc:docMkLst>
        <pc:docMk/>
      </pc:docMkLst>
      <pc:sldChg chg="addSp modSp modAnim modNotesTx">
        <pc:chgData name="Valen, Harald Johan" userId="b46d51fc-5648-4b2a-93c0-9c5fc3298f4c" providerId="ADAL" clId="{0EC6C17F-D7E0-4D89-BA65-EB4949B730A9}" dt="2024-09-24T11:58:50.385" v="3608"/>
        <pc:sldMkLst>
          <pc:docMk/>
          <pc:sldMk cId="4080628887" sldId="264"/>
        </pc:sldMkLst>
        <pc:spChg chg="mod">
          <ac:chgData name="Valen, Harald Johan" userId="b46d51fc-5648-4b2a-93c0-9c5fc3298f4c" providerId="ADAL" clId="{0EC6C17F-D7E0-4D89-BA65-EB4949B730A9}" dt="2024-09-24T11:58:03.434" v="3602" actId="164"/>
          <ac:spMkLst>
            <pc:docMk/>
            <pc:sldMk cId="4080628887" sldId="264"/>
            <ac:spMk id="23" creationId="{CA59DC87-D828-05B6-8F67-DA81279E2112}"/>
          </ac:spMkLst>
        </pc:spChg>
        <pc:spChg chg="mod">
          <ac:chgData name="Valen, Harald Johan" userId="b46d51fc-5648-4b2a-93c0-9c5fc3298f4c" providerId="ADAL" clId="{0EC6C17F-D7E0-4D89-BA65-EB4949B730A9}" dt="2024-09-24T11:58:08.763" v="3603" actId="164"/>
          <ac:spMkLst>
            <pc:docMk/>
            <pc:sldMk cId="4080628887" sldId="264"/>
            <ac:spMk id="24" creationId="{782B0F68-A3B7-1CE6-63A9-D385F68FF978}"/>
          </ac:spMkLst>
        </pc:spChg>
        <pc:grpChg chg="add mod">
          <ac:chgData name="Valen, Harald Johan" userId="b46d51fc-5648-4b2a-93c0-9c5fc3298f4c" providerId="ADAL" clId="{0EC6C17F-D7E0-4D89-BA65-EB4949B730A9}" dt="2024-09-24T11:58:03.434" v="3602" actId="164"/>
          <ac:grpSpMkLst>
            <pc:docMk/>
            <pc:sldMk cId="4080628887" sldId="264"/>
            <ac:grpSpMk id="3" creationId="{D8E9CDE2-6733-62D5-9CE4-3C2A5B106903}"/>
          </ac:grpSpMkLst>
        </pc:grpChg>
        <pc:grpChg chg="add mod">
          <ac:chgData name="Valen, Harald Johan" userId="b46d51fc-5648-4b2a-93c0-9c5fc3298f4c" providerId="ADAL" clId="{0EC6C17F-D7E0-4D89-BA65-EB4949B730A9}" dt="2024-09-24T11:58:08.763" v="3603" actId="164"/>
          <ac:grpSpMkLst>
            <pc:docMk/>
            <pc:sldMk cId="4080628887" sldId="264"/>
            <ac:grpSpMk id="17" creationId="{ED117A78-9FED-3CEE-5B43-E3E22875B923}"/>
          </ac:grpSpMkLst>
        </pc:grpChg>
        <pc:picChg chg="mod">
          <ac:chgData name="Valen, Harald Johan" userId="b46d51fc-5648-4b2a-93c0-9c5fc3298f4c" providerId="ADAL" clId="{0EC6C17F-D7E0-4D89-BA65-EB4949B730A9}" dt="2024-09-24T11:58:08.763" v="3603" actId="164"/>
          <ac:picMkLst>
            <pc:docMk/>
            <pc:sldMk cId="4080628887" sldId="264"/>
            <ac:picMk id="5" creationId="{C9969E9D-9143-04B3-13BD-0662DC7EF5FE}"/>
          </ac:picMkLst>
        </pc:picChg>
        <pc:picChg chg="mod">
          <ac:chgData name="Valen, Harald Johan" userId="b46d51fc-5648-4b2a-93c0-9c5fc3298f4c" providerId="ADAL" clId="{0EC6C17F-D7E0-4D89-BA65-EB4949B730A9}" dt="2024-09-24T11:58:03.434" v="3602" actId="164"/>
          <ac:picMkLst>
            <pc:docMk/>
            <pc:sldMk cId="4080628887" sldId="264"/>
            <ac:picMk id="20" creationId="{E3092160-2FBD-87C6-D96C-FA5A57AEF2E3}"/>
          </ac:picMkLst>
        </pc:picChg>
      </pc:sldChg>
      <pc:sldChg chg="modNotesTx">
        <pc:chgData name="Valen, Harald Johan" userId="b46d51fc-5648-4b2a-93c0-9c5fc3298f4c" providerId="ADAL" clId="{0EC6C17F-D7E0-4D89-BA65-EB4949B730A9}" dt="2024-09-24T11:49:17.391" v="3411" actId="20577"/>
        <pc:sldMkLst>
          <pc:docMk/>
          <pc:sldMk cId="3661100096" sldId="265"/>
        </pc:sldMkLst>
      </pc:sldChg>
      <pc:sldChg chg="modSp mod modNotesTx">
        <pc:chgData name="Valen, Harald Johan" userId="b46d51fc-5648-4b2a-93c0-9c5fc3298f4c" providerId="ADAL" clId="{0EC6C17F-D7E0-4D89-BA65-EB4949B730A9}" dt="2024-09-24T08:34:08.235" v="250" actId="20577"/>
        <pc:sldMkLst>
          <pc:docMk/>
          <pc:sldMk cId="3727412860" sldId="271"/>
        </pc:sldMkLst>
        <pc:spChg chg="mod">
          <ac:chgData name="Valen, Harald Johan" userId="b46d51fc-5648-4b2a-93c0-9c5fc3298f4c" providerId="ADAL" clId="{0EC6C17F-D7E0-4D89-BA65-EB4949B730A9}" dt="2024-09-24T08:22:43.885" v="5" actId="20577"/>
          <ac:spMkLst>
            <pc:docMk/>
            <pc:sldMk cId="3727412860" sldId="271"/>
            <ac:spMk id="30" creationId="{E3378CD3-6459-6BBF-EFF2-967EB5B9222B}"/>
          </ac:spMkLst>
        </pc:spChg>
        <pc:graphicFrameChg chg="mod modGraphic">
          <ac:chgData name="Valen, Harald Johan" userId="b46d51fc-5648-4b2a-93c0-9c5fc3298f4c" providerId="ADAL" clId="{0EC6C17F-D7E0-4D89-BA65-EB4949B730A9}" dt="2024-09-24T08:29:05.428" v="182" actId="113"/>
          <ac:graphicFrameMkLst>
            <pc:docMk/>
            <pc:sldMk cId="3727412860" sldId="271"/>
            <ac:graphicFrameMk id="6" creationId="{0BBDEAC4-4CC0-EB21-F847-348EDDB8BF83}"/>
          </ac:graphicFrameMkLst>
        </pc:graphicFrameChg>
      </pc:sldChg>
      <pc:sldChg chg="modSp mod modNotesTx">
        <pc:chgData name="Valen, Harald Johan" userId="b46d51fc-5648-4b2a-93c0-9c5fc3298f4c" providerId="ADAL" clId="{0EC6C17F-D7E0-4D89-BA65-EB4949B730A9}" dt="2024-09-24T11:39:56.770" v="3176" actId="20577"/>
        <pc:sldMkLst>
          <pc:docMk/>
          <pc:sldMk cId="4237368138" sldId="272"/>
        </pc:sldMkLst>
        <pc:spChg chg="mod">
          <ac:chgData name="Valen, Harald Johan" userId="b46d51fc-5648-4b2a-93c0-9c5fc3298f4c" providerId="ADAL" clId="{0EC6C17F-D7E0-4D89-BA65-EB4949B730A9}" dt="2024-09-24T11:39:03.221" v="3120" actId="20577"/>
          <ac:spMkLst>
            <pc:docMk/>
            <pc:sldMk cId="4237368138" sldId="272"/>
            <ac:spMk id="3" creationId="{00000000-0000-0000-0000-000000000000}"/>
          </ac:spMkLst>
        </pc:spChg>
      </pc:sldChg>
      <pc:sldChg chg="modNotesTx">
        <pc:chgData name="Valen, Harald Johan" userId="b46d51fc-5648-4b2a-93c0-9c5fc3298f4c" providerId="ADAL" clId="{0EC6C17F-D7E0-4D89-BA65-EB4949B730A9}" dt="2024-09-24T11:17:44.898" v="2455" actId="20577"/>
        <pc:sldMkLst>
          <pc:docMk/>
          <pc:sldMk cId="3733430054" sldId="285"/>
        </pc:sldMkLst>
      </pc:sldChg>
      <pc:sldChg chg="modNotesTx">
        <pc:chgData name="Valen, Harald Johan" userId="b46d51fc-5648-4b2a-93c0-9c5fc3298f4c" providerId="ADAL" clId="{0EC6C17F-D7E0-4D89-BA65-EB4949B730A9}" dt="2024-09-24T11:10:24.866" v="2279" actId="20577"/>
        <pc:sldMkLst>
          <pc:docMk/>
          <pc:sldMk cId="2156839456" sldId="307"/>
        </pc:sldMkLst>
      </pc:sldChg>
      <pc:sldChg chg="modNotesTx">
        <pc:chgData name="Valen, Harald Johan" userId="b46d51fc-5648-4b2a-93c0-9c5fc3298f4c" providerId="ADAL" clId="{0EC6C17F-D7E0-4D89-BA65-EB4949B730A9}" dt="2024-09-24T11:27:33.083" v="2851" actId="20577"/>
        <pc:sldMkLst>
          <pc:docMk/>
          <pc:sldMk cId="3318526151" sldId="308"/>
        </pc:sldMkLst>
      </pc:sldChg>
      <pc:sldChg chg="modNotesTx">
        <pc:chgData name="Valen, Harald Johan" userId="b46d51fc-5648-4b2a-93c0-9c5fc3298f4c" providerId="ADAL" clId="{0EC6C17F-D7E0-4D89-BA65-EB4949B730A9}" dt="2024-09-24T11:29:07.696" v="2953" actId="115"/>
        <pc:sldMkLst>
          <pc:docMk/>
          <pc:sldMk cId="2733873189" sldId="309"/>
        </pc:sldMkLst>
      </pc:sldChg>
      <pc:sldChg chg="modNotesTx">
        <pc:chgData name="Valen, Harald Johan" userId="b46d51fc-5648-4b2a-93c0-9c5fc3298f4c" providerId="ADAL" clId="{0EC6C17F-D7E0-4D89-BA65-EB4949B730A9}" dt="2024-09-24T11:43:37.612" v="3407" actId="20577"/>
        <pc:sldMkLst>
          <pc:docMk/>
          <pc:sldMk cId="675626585" sldId="311"/>
        </pc:sldMkLst>
      </pc:sldChg>
      <pc:sldChg chg="modSp modNotesTx">
        <pc:chgData name="Valen, Harald Johan" userId="b46d51fc-5648-4b2a-93c0-9c5fc3298f4c" providerId="ADAL" clId="{0EC6C17F-D7E0-4D89-BA65-EB4949B730A9}" dt="2024-09-24T11:26:43.374" v="2776" actId="404"/>
        <pc:sldMkLst>
          <pc:docMk/>
          <pc:sldMk cId="1749967639" sldId="313"/>
        </pc:sldMkLst>
        <pc:spChg chg="mod">
          <ac:chgData name="Valen, Harald Johan" userId="b46d51fc-5648-4b2a-93c0-9c5fc3298f4c" providerId="ADAL" clId="{0EC6C17F-D7E0-4D89-BA65-EB4949B730A9}" dt="2024-09-24T11:23:18.029" v="2607" actId="20577"/>
          <ac:spMkLst>
            <pc:docMk/>
            <pc:sldMk cId="1749967639" sldId="313"/>
            <ac:spMk id="3" creationId="{00000000-0000-0000-0000-000000000000}"/>
          </ac:spMkLst>
        </pc:spChg>
      </pc:sldChg>
      <pc:sldChg chg="modNotesTx">
        <pc:chgData name="Valen, Harald Johan" userId="b46d51fc-5648-4b2a-93c0-9c5fc3298f4c" providerId="ADAL" clId="{0EC6C17F-D7E0-4D89-BA65-EB4949B730A9}" dt="2024-09-24T09:29:22.004" v="1105" actId="20577"/>
        <pc:sldMkLst>
          <pc:docMk/>
          <pc:sldMk cId="556447818" sldId="323"/>
        </pc:sldMkLst>
      </pc:sldChg>
      <pc:sldChg chg="modNotesTx">
        <pc:chgData name="Valen, Harald Johan" userId="b46d51fc-5648-4b2a-93c0-9c5fc3298f4c" providerId="ADAL" clId="{0EC6C17F-D7E0-4D89-BA65-EB4949B730A9}" dt="2024-09-24T11:57:01.615" v="3599" actId="20577"/>
        <pc:sldMkLst>
          <pc:docMk/>
          <pc:sldMk cId="1879564034" sldId="325"/>
        </pc:sldMkLst>
      </pc:sldChg>
    </pc:docChg>
  </pc:docChgLst>
  <pc:docChgLst>
    <pc:chgData name="Søbstad, Johan Martin" userId="b81237a0-8a1d-4ee8-83c9-a41fa9534399" providerId="ADAL" clId="{B20B1422-4FDC-47B0-A0C0-814F8F3AF969}"/>
    <pc:docChg chg="undo redo custSel addSld delSld modSld modMainMaster">
      <pc:chgData name="Søbstad, Johan Martin" userId="b81237a0-8a1d-4ee8-83c9-a41fa9534399" providerId="ADAL" clId="{B20B1422-4FDC-47B0-A0C0-814F8F3AF969}" dt="2024-06-28T10:56:46.055" v="2577"/>
      <pc:docMkLst>
        <pc:docMk/>
      </pc:docMkLst>
      <pc:sldChg chg="add del mod setBg modShow">
        <pc:chgData name="Søbstad, Johan Martin" userId="b81237a0-8a1d-4ee8-83c9-a41fa9534399" providerId="ADAL" clId="{B20B1422-4FDC-47B0-A0C0-814F8F3AF969}" dt="2024-06-28T09:14:23.765" v="1811" actId="47"/>
        <pc:sldMkLst>
          <pc:docMk/>
          <pc:sldMk cId="610512153" sldId="256"/>
        </pc:sldMkLst>
      </pc:sldChg>
      <pc:sldChg chg="addSp delSp modSp mod setBg">
        <pc:chgData name="Søbstad, Johan Martin" userId="b81237a0-8a1d-4ee8-83c9-a41fa9534399" providerId="ADAL" clId="{B20B1422-4FDC-47B0-A0C0-814F8F3AF969}" dt="2024-06-28T10:55:15.881" v="2513" actId="3626"/>
        <pc:sldMkLst>
          <pc:docMk/>
          <pc:sldMk cId="1129393106" sldId="257"/>
        </pc:sldMkLst>
        <pc:spChg chg="mod">
          <ac:chgData name="Søbstad, Johan Martin" userId="b81237a0-8a1d-4ee8-83c9-a41fa9534399" providerId="ADAL" clId="{B20B1422-4FDC-47B0-A0C0-814F8F3AF969}" dt="2024-06-28T10:43:29.467" v="2426" actId="404"/>
          <ac:spMkLst>
            <pc:docMk/>
            <pc:sldMk cId="1129393106" sldId="257"/>
            <ac:spMk id="2" creationId="{86934CDE-2118-C263-1465-0682FE074B79}"/>
          </ac:spMkLst>
        </pc:spChg>
        <pc:spChg chg="del mod">
          <ac:chgData name="Søbstad, Johan Martin" userId="b81237a0-8a1d-4ee8-83c9-a41fa9534399" providerId="ADAL" clId="{B20B1422-4FDC-47B0-A0C0-814F8F3AF969}" dt="2024-06-28T08:11:24.037" v="149" actId="3680"/>
          <ac:spMkLst>
            <pc:docMk/>
            <pc:sldMk cId="1129393106" sldId="257"/>
            <ac:spMk id="3" creationId="{9E0279D2-0A80-8D67-D835-37D278E8EC37}"/>
          </ac:spMkLst>
        </pc:spChg>
        <pc:spChg chg="mod">
          <ac:chgData name="Søbstad, Johan Martin" userId="b81237a0-8a1d-4ee8-83c9-a41fa9534399" providerId="ADAL" clId="{B20B1422-4FDC-47B0-A0C0-814F8F3AF969}" dt="2024-06-28T08:06:44.575" v="11" actId="206"/>
          <ac:spMkLst>
            <pc:docMk/>
            <pc:sldMk cId="1129393106" sldId="257"/>
            <ac:spMk id="4" creationId="{2F15E47F-F578-1B2B-BF32-E05ECC3FFCEE}"/>
          </ac:spMkLst>
        </pc:spChg>
        <pc:spChg chg="add del mod">
          <ac:chgData name="Søbstad, Johan Martin" userId="b81237a0-8a1d-4ee8-83c9-a41fa9534399" providerId="ADAL" clId="{B20B1422-4FDC-47B0-A0C0-814F8F3AF969}" dt="2024-06-28T08:09:38.461" v="102" actId="478"/>
          <ac:spMkLst>
            <pc:docMk/>
            <pc:sldMk cId="1129393106" sldId="257"/>
            <ac:spMk id="5" creationId="{CC98034C-C888-76B4-CD0D-C9E8532CF7FB}"/>
          </ac:spMkLst>
        </pc:spChg>
        <pc:spChg chg="add del mod">
          <ac:chgData name="Søbstad, Johan Martin" userId="b81237a0-8a1d-4ee8-83c9-a41fa9534399" providerId="ADAL" clId="{B20B1422-4FDC-47B0-A0C0-814F8F3AF969}" dt="2024-06-28T08:13:34.500" v="209" actId="3680"/>
          <ac:spMkLst>
            <pc:docMk/>
            <pc:sldMk cId="1129393106" sldId="257"/>
            <ac:spMk id="10" creationId="{6D529B60-0117-FE1C-449C-6D2CA77B30D7}"/>
          </ac:spMkLst>
        </pc:spChg>
        <pc:spChg chg="add mod">
          <ac:chgData name="Søbstad, Johan Martin" userId="b81237a0-8a1d-4ee8-83c9-a41fa9534399" providerId="ADAL" clId="{B20B1422-4FDC-47B0-A0C0-814F8F3AF969}" dt="2024-06-28T08:51:20.322" v="1198" actId="20577"/>
          <ac:spMkLst>
            <pc:docMk/>
            <pc:sldMk cId="1129393106" sldId="257"/>
            <ac:spMk id="12" creationId="{079918C6-DB65-1683-AF7F-B6AE76DF5BCB}"/>
          </ac:spMkLst>
        </pc:spChg>
        <pc:spChg chg="add mod">
          <ac:chgData name="Søbstad, Johan Martin" userId="b81237a0-8a1d-4ee8-83c9-a41fa9534399" providerId="ADAL" clId="{B20B1422-4FDC-47B0-A0C0-814F8F3AF969}" dt="2024-06-28T08:49:26.517" v="1140" actId="113"/>
          <ac:spMkLst>
            <pc:docMk/>
            <pc:sldMk cId="1129393106" sldId="257"/>
            <ac:spMk id="13" creationId="{D06AE8EE-F870-C357-8891-93BE44E6CED7}"/>
          </ac:spMkLst>
        </pc:spChg>
        <pc:spChg chg="add mod">
          <ac:chgData name="Søbstad, Johan Martin" userId="b81237a0-8a1d-4ee8-83c9-a41fa9534399" providerId="ADAL" clId="{B20B1422-4FDC-47B0-A0C0-814F8F3AF969}" dt="2024-06-28T08:57:21.430" v="1363" actId="164"/>
          <ac:spMkLst>
            <pc:docMk/>
            <pc:sldMk cId="1129393106" sldId="257"/>
            <ac:spMk id="19" creationId="{FBBDA754-22FA-C699-183E-700917B1818B}"/>
          </ac:spMkLst>
        </pc:spChg>
        <pc:spChg chg="add del mod">
          <ac:chgData name="Søbstad, Johan Martin" userId="b81237a0-8a1d-4ee8-83c9-a41fa9534399" providerId="ADAL" clId="{B20B1422-4FDC-47B0-A0C0-814F8F3AF969}" dt="2024-06-28T08:31:49.748" v="903" actId="478"/>
          <ac:spMkLst>
            <pc:docMk/>
            <pc:sldMk cId="1129393106" sldId="257"/>
            <ac:spMk id="20" creationId="{71583B3E-A46C-AF72-550F-1213E9351097}"/>
          </ac:spMkLst>
        </pc:spChg>
        <pc:spChg chg="add del mod">
          <ac:chgData name="Søbstad, Johan Martin" userId="b81237a0-8a1d-4ee8-83c9-a41fa9534399" providerId="ADAL" clId="{B20B1422-4FDC-47B0-A0C0-814F8F3AF969}" dt="2024-06-28T08:31:51.191" v="904" actId="478"/>
          <ac:spMkLst>
            <pc:docMk/>
            <pc:sldMk cId="1129393106" sldId="257"/>
            <ac:spMk id="21" creationId="{B17CADA8-E581-90B7-F111-83B9BF8C8CEB}"/>
          </ac:spMkLst>
        </pc:spChg>
        <pc:spChg chg="add del mod">
          <ac:chgData name="Søbstad, Johan Martin" userId="b81237a0-8a1d-4ee8-83c9-a41fa9534399" providerId="ADAL" clId="{B20B1422-4FDC-47B0-A0C0-814F8F3AF969}" dt="2024-06-28T08:54:38.230" v="1312" actId="478"/>
          <ac:spMkLst>
            <pc:docMk/>
            <pc:sldMk cId="1129393106" sldId="257"/>
            <ac:spMk id="22" creationId="{F90997BD-4AAF-1B02-F1D0-6298CF515821}"/>
          </ac:spMkLst>
        </pc:spChg>
        <pc:spChg chg="add del">
          <ac:chgData name="Søbstad, Johan Martin" userId="b81237a0-8a1d-4ee8-83c9-a41fa9534399" providerId="ADAL" clId="{B20B1422-4FDC-47B0-A0C0-814F8F3AF969}" dt="2024-06-28T08:35:37.066" v="935" actId="478"/>
          <ac:spMkLst>
            <pc:docMk/>
            <pc:sldMk cId="1129393106" sldId="257"/>
            <ac:spMk id="23" creationId="{C60C8600-9C10-47F2-6214-EABDFACC5EF9}"/>
          </ac:spMkLst>
        </pc:spChg>
        <pc:spChg chg="add del">
          <ac:chgData name="Søbstad, Johan Martin" userId="b81237a0-8a1d-4ee8-83c9-a41fa9534399" providerId="ADAL" clId="{B20B1422-4FDC-47B0-A0C0-814F8F3AF969}" dt="2024-06-28T08:36:25.216" v="937" actId="478"/>
          <ac:spMkLst>
            <pc:docMk/>
            <pc:sldMk cId="1129393106" sldId="257"/>
            <ac:spMk id="24" creationId="{38699479-CD0B-1083-CE01-34A579D9C65F}"/>
          </ac:spMkLst>
        </pc:spChg>
        <pc:spChg chg="add del mod">
          <ac:chgData name="Søbstad, Johan Martin" userId="b81237a0-8a1d-4ee8-83c9-a41fa9534399" providerId="ADAL" clId="{B20B1422-4FDC-47B0-A0C0-814F8F3AF969}" dt="2024-06-28T08:37:03.711" v="942" actId="478"/>
          <ac:spMkLst>
            <pc:docMk/>
            <pc:sldMk cId="1129393106" sldId="257"/>
            <ac:spMk id="25" creationId="{CB85BAC5-F04B-9738-084D-4F6D4059FBE7}"/>
          </ac:spMkLst>
        </pc:spChg>
        <pc:spChg chg="mod ord">
          <ac:chgData name="Søbstad, Johan Martin" userId="b81237a0-8a1d-4ee8-83c9-a41fa9534399" providerId="ADAL" clId="{B20B1422-4FDC-47B0-A0C0-814F8F3AF969}" dt="2024-06-28T08:45:36.610" v="1101" actId="1035"/>
          <ac:spMkLst>
            <pc:docMk/>
            <pc:sldMk cId="1129393106" sldId="257"/>
            <ac:spMk id="26" creationId="{F845B8CA-1CB9-C352-6796-92779F54FF38}"/>
          </ac:spMkLst>
        </pc:spChg>
        <pc:spChg chg="add mod">
          <ac:chgData name="Søbstad, Johan Martin" userId="b81237a0-8a1d-4ee8-83c9-a41fa9534399" providerId="ADAL" clId="{B20B1422-4FDC-47B0-A0C0-814F8F3AF969}" dt="2024-06-28T08:57:21.430" v="1363" actId="164"/>
          <ac:spMkLst>
            <pc:docMk/>
            <pc:sldMk cId="1129393106" sldId="257"/>
            <ac:spMk id="27" creationId="{C92A25F9-AB0D-E806-1A2D-AC5287E64AA8}"/>
          </ac:spMkLst>
        </pc:spChg>
        <pc:spChg chg="add mod">
          <ac:chgData name="Søbstad, Johan Martin" userId="b81237a0-8a1d-4ee8-83c9-a41fa9534399" providerId="ADAL" clId="{B20B1422-4FDC-47B0-A0C0-814F8F3AF969}" dt="2024-06-28T10:40:34.504" v="2321" actId="1076"/>
          <ac:spMkLst>
            <pc:docMk/>
            <pc:sldMk cId="1129393106" sldId="257"/>
            <ac:spMk id="30" creationId="{E3378CD3-6459-6BBF-EFF2-967EB5B9222B}"/>
          </ac:spMkLst>
        </pc:spChg>
        <pc:spChg chg="add mod">
          <ac:chgData name="Søbstad, Johan Martin" userId="b81237a0-8a1d-4ee8-83c9-a41fa9534399" providerId="ADAL" clId="{B20B1422-4FDC-47B0-A0C0-814F8F3AF969}" dt="2024-06-28T08:57:21.430" v="1363" actId="164"/>
          <ac:spMkLst>
            <pc:docMk/>
            <pc:sldMk cId="1129393106" sldId="257"/>
            <ac:spMk id="31" creationId="{6D3A6B84-3A5E-FE8E-75A8-714CF684C08E}"/>
          </ac:spMkLst>
        </pc:spChg>
        <pc:spChg chg="mod">
          <ac:chgData name="Søbstad, Johan Martin" userId="b81237a0-8a1d-4ee8-83c9-a41fa9534399" providerId="ADAL" clId="{B20B1422-4FDC-47B0-A0C0-814F8F3AF969}" dt="2024-06-28T10:40:27.142" v="2319"/>
          <ac:spMkLst>
            <pc:docMk/>
            <pc:sldMk cId="1129393106" sldId="257"/>
            <ac:spMk id="37" creationId="{D92B42EE-A6D1-F15D-C036-3B96666284F0}"/>
          </ac:spMkLst>
        </pc:spChg>
        <pc:spChg chg="mod">
          <ac:chgData name="Søbstad, Johan Martin" userId="b81237a0-8a1d-4ee8-83c9-a41fa9534399" providerId="ADAL" clId="{B20B1422-4FDC-47B0-A0C0-814F8F3AF969}" dt="2024-06-28T10:40:27.142" v="2319"/>
          <ac:spMkLst>
            <pc:docMk/>
            <pc:sldMk cId="1129393106" sldId="257"/>
            <ac:spMk id="39" creationId="{A10CD575-F62A-C370-8EB2-291C9716984C}"/>
          </ac:spMkLst>
        </pc:spChg>
        <pc:spChg chg="mod">
          <ac:chgData name="Søbstad, Johan Martin" userId="b81237a0-8a1d-4ee8-83c9-a41fa9534399" providerId="ADAL" clId="{B20B1422-4FDC-47B0-A0C0-814F8F3AF969}" dt="2024-06-28T10:52:35.138" v="2497" actId="20577"/>
          <ac:spMkLst>
            <pc:docMk/>
            <pc:sldMk cId="1129393106" sldId="257"/>
            <ac:spMk id="43" creationId="{C8FF7D9C-9C7E-D82A-5F96-F0C1D32048FC}"/>
          </ac:spMkLst>
        </pc:spChg>
        <pc:spChg chg="mod">
          <ac:chgData name="Søbstad, Johan Martin" userId="b81237a0-8a1d-4ee8-83c9-a41fa9534399" providerId="ADAL" clId="{B20B1422-4FDC-47B0-A0C0-814F8F3AF969}" dt="2024-06-28T10:40:27.142" v="2319"/>
          <ac:spMkLst>
            <pc:docMk/>
            <pc:sldMk cId="1129393106" sldId="257"/>
            <ac:spMk id="44" creationId="{A9C9F899-CF91-2D07-4639-425DC5A99190}"/>
          </ac:spMkLst>
        </pc:spChg>
        <pc:spChg chg="mod">
          <ac:chgData name="Søbstad, Johan Martin" userId="b81237a0-8a1d-4ee8-83c9-a41fa9534399" providerId="ADAL" clId="{B20B1422-4FDC-47B0-A0C0-814F8F3AF969}" dt="2024-06-28T10:40:27.142" v="2319"/>
          <ac:spMkLst>
            <pc:docMk/>
            <pc:sldMk cId="1129393106" sldId="257"/>
            <ac:spMk id="45" creationId="{8AE2DA0B-CFA3-29FE-EAC3-CC2287191CDC}"/>
          </ac:spMkLst>
        </pc:spChg>
        <pc:spChg chg="add del">
          <ac:chgData name="Søbstad, Johan Martin" userId="b81237a0-8a1d-4ee8-83c9-a41fa9534399" providerId="ADAL" clId="{B20B1422-4FDC-47B0-A0C0-814F8F3AF969}" dt="2024-06-28T10:41:36.744" v="2328" actId="22"/>
          <ac:spMkLst>
            <pc:docMk/>
            <pc:sldMk cId="1129393106" sldId="257"/>
            <ac:spMk id="49" creationId="{B078E0B6-7E37-5C5F-61D4-3F6606BE8B10}"/>
          </ac:spMkLst>
        </pc:spChg>
        <pc:grpChg chg="add del mod">
          <ac:chgData name="Søbstad, Johan Martin" userId="b81237a0-8a1d-4ee8-83c9-a41fa9534399" providerId="ADAL" clId="{B20B1422-4FDC-47B0-A0C0-814F8F3AF969}" dt="2024-06-28T08:57:09.009" v="1362" actId="164"/>
          <ac:grpSpMkLst>
            <pc:docMk/>
            <pc:sldMk cId="1129393106" sldId="257"/>
            <ac:grpSpMk id="34" creationId="{07C240DA-18FF-AB08-2AC4-5EB6DB7B5C25}"/>
          </ac:grpSpMkLst>
        </pc:grpChg>
        <pc:grpChg chg="add del mod ord">
          <ac:chgData name="Søbstad, Johan Martin" userId="b81237a0-8a1d-4ee8-83c9-a41fa9534399" providerId="ADAL" clId="{B20B1422-4FDC-47B0-A0C0-814F8F3AF969}" dt="2024-06-28T10:40:22.918" v="2318" actId="478"/>
          <ac:grpSpMkLst>
            <pc:docMk/>
            <pc:sldMk cId="1129393106" sldId="257"/>
            <ac:grpSpMk id="35" creationId="{1D052988-4C84-F168-4273-EFCF5C1488DE}"/>
          </ac:grpSpMkLst>
        </pc:grpChg>
        <pc:grpChg chg="add mod ord">
          <ac:chgData name="Søbstad, Johan Martin" userId="b81237a0-8a1d-4ee8-83c9-a41fa9534399" providerId="ADAL" clId="{B20B1422-4FDC-47B0-A0C0-814F8F3AF969}" dt="2024-06-28T10:40:30.248" v="2320" actId="167"/>
          <ac:grpSpMkLst>
            <pc:docMk/>
            <pc:sldMk cId="1129393106" sldId="257"/>
            <ac:grpSpMk id="36" creationId="{46FC452A-E7E5-75D6-81E7-0A7ED2072094}"/>
          </ac:grpSpMkLst>
        </pc:grpChg>
        <pc:grpChg chg="mod">
          <ac:chgData name="Søbstad, Johan Martin" userId="b81237a0-8a1d-4ee8-83c9-a41fa9534399" providerId="ADAL" clId="{B20B1422-4FDC-47B0-A0C0-814F8F3AF969}" dt="2024-06-28T10:40:27.142" v="2319"/>
          <ac:grpSpMkLst>
            <pc:docMk/>
            <pc:sldMk cId="1129393106" sldId="257"/>
            <ac:grpSpMk id="38" creationId="{BA5AE32A-B398-9C22-F933-AFD2FAE07B28}"/>
          </ac:grpSpMkLst>
        </pc:grpChg>
        <pc:graphicFrameChg chg="add del mod ord modGraphic">
          <ac:chgData name="Søbstad, Johan Martin" userId="b81237a0-8a1d-4ee8-83c9-a41fa9534399" providerId="ADAL" clId="{B20B1422-4FDC-47B0-A0C0-814F8F3AF969}" dt="2024-06-28T08:13:29.314" v="208" actId="478"/>
          <ac:graphicFrameMkLst>
            <pc:docMk/>
            <pc:sldMk cId="1129393106" sldId="257"/>
            <ac:graphicFrameMk id="8" creationId="{C22928BC-C2E7-699D-C80F-E2F5F4606C96}"/>
          </ac:graphicFrameMkLst>
        </pc:graphicFrameChg>
        <pc:graphicFrameChg chg="add mod ord modGraphic">
          <ac:chgData name="Søbstad, Johan Martin" userId="b81237a0-8a1d-4ee8-83c9-a41fa9534399" providerId="ADAL" clId="{B20B1422-4FDC-47B0-A0C0-814F8F3AF969}" dt="2024-06-28T10:55:15.881" v="2513" actId="3626"/>
          <ac:graphicFrameMkLst>
            <pc:docMk/>
            <pc:sldMk cId="1129393106" sldId="257"/>
            <ac:graphicFrameMk id="11" creationId="{0DB6D465-BCA9-6115-08D5-763A7E2500A0}"/>
          </ac:graphicFrameMkLst>
        </pc:graphicFrameChg>
        <pc:picChg chg="add mod">
          <ac:chgData name="Søbstad, Johan Martin" userId="b81237a0-8a1d-4ee8-83c9-a41fa9534399" providerId="ADAL" clId="{B20B1422-4FDC-47B0-A0C0-814F8F3AF969}" dt="2024-06-28T08:54:48.309" v="1315"/>
          <ac:picMkLst>
            <pc:docMk/>
            <pc:sldMk cId="1129393106" sldId="257"/>
            <ac:picMk id="33" creationId="{C6AEEDD6-EDC8-84F5-47A0-ADF8052E53F6}"/>
          </ac:picMkLst>
        </pc:picChg>
        <pc:picChg chg="add mod">
          <ac:chgData name="Søbstad, Johan Martin" userId="b81237a0-8a1d-4ee8-83c9-a41fa9534399" providerId="ADAL" clId="{B20B1422-4FDC-47B0-A0C0-814F8F3AF969}" dt="2024-06-28T10:41:12.282" v="2326"/>
          <ac:picMkLst>
            <pc:docMk/>
            <pc:sldMk cId="1129393106" sldId="257"/>
            <ac:picMk id="47" creationId="{FB00525B-4A1B-CC9D-790A-8662C7D513C9}"/>
          </ac:picMkLst>
        </pc:picChg>
        <pc:cxnChg chg="add mod">
          <ac:chgData name="Søbstad, Johan Martin" userId="b81237a0-8a1d-4ee8-83c9-a41fa9534399" providerId="ADAL" clId="{B20B1422-4FDC-47B0-A0C0-814F8F3AF969}" dt="2024-06-28T08:57:21.430" v="1363" actId="164"/>
          <ac:cxnSpMkLst>
            <pc:docMk/>
            <pc:sldMk cId="1129393106" sldId="257"/>
            <ac:cxnSpMk id="7" creationId="{F8C5BA52-9EF9-8392-A3BC-295A2507A964}"/>
          </ac:cxnSpMkLst>
        </pc:cxnChg>
        <pc:cxnChg chg="add mod">
          <ac:chgData name="Søbstad, Johan Martin" userId="b81237a0-8a1d-4ee8-83c9-a41fa9534399" providerId="ADAL" clId="{B20B1422-4FDC-47B0-A0C0-814F8F3AF969}" dt="2024-06-28T08:57:21.430" v="1363" actId="164"/>
          <ac:cxnSpMkLst>
            <pc:docMk/>
            <pc:sldMk cId="1129393106" sldId="257"/>
            <ac:cxnSpMk id="14" creationId="{1E1FD747-1FA5-2C18-758F-45F492B3C0DF}"/>
          </ac:cxnSpMkLst>
        </pc:cxnChg>
        <pc:cxnChg chg="add mod">
          <ac:chgData name="Søbstad, Johan Martin" userId="b81237a0-8a1d-4ee8-83c9-a41fa9534399" providerId="ADAL" clId="{B20B1422-4FDC-47B0-A0C0-814F8F3AF969}" dt="2024-06-28T08:57:21.430" v="1363" actId="164"/>
          <ac:cxnSpMkLst>
            <pc:docMk/>
            <pc:sldMk cId="1129393106" sldId="257"/>
            <ac:cxnSpMk id="18" creationId="{43A3071C-084E-75E5-64D5-5CAFB852C75B}"/>
          </ac:cxnSpMkLst>
        </pc:cxnChg>
        <pc:cxnChg chg="add del mod">
          <ac:chgData name="Søbstad, Johan Martin" userId="b81237a0-8a1d-4ee8-83c9-a41fa9534399" providerId="ADAL" clId="{B20B1422-4FDC-47B0-A0C0-814F8F3AF969}" dt="2024-06-28T08:54:39.132" v="1313" actId="478"/>
          <ac:cxnSpMkLst>
            <pc:docMk/>
            <pc:sldMk cId="1129393106" sldId="257"/>
            <ac:cxnSpMk id="28" creationId="{D6BE7464-EAA6-94B8-96B6-D0B5446BA1F6}"/>
          </ac:cxnSpMkLst>
        </pc:cxnChg>
        <pc:cxnChg chg="add mod">
          <ac:chgData name="Søbstad, Johan Martin" userId="b81237a0-8a1d-4ee8-83c9-a41fa9534399" providerId="ADAL" clId="{B20B1422-4FDC-47B0-A0C0-814F8F3AF969}" dt="2024-06-28T08:57:21.430" v="1363" actId="164"/>
          <ac:cxnSpMkLst>
            <pc:docMk/>
            <pc:sldMk cId="1129393106" sldId="257"/>
            <ac:cxnSpMk id="32" creationId="{3C9AAB65-E1F5-93C9-900F-CDA24E04317C}"/>
          </ac:cxnSpMkLst>
        </pc:cxnChg>
        <pc:cxnChg chg="mod">
          <ac:chgData name="Søbstad, Johan Martin" userId="b81237a0-8a1d-4ee8-83c9-a41fa9534399" providerId="ADAL" clId="{B20B1422-4FDC-47B0-A0C0-814F8F3AF969}" dt="2024-06-28T10:40:27.142" v="2319"/>
          <ac:cxnSpMkLst>
            <pc:docMk/>
            <pc:sldMk cId="1129393106" sldId="257"/>
            <ac:cxnSpMk id="40" creationId="{B791210C-AE7D-1DBF-9441-5A7B76478236}"/>
          </ac:cxnSpMkLst>
        </pc:cxnChg>
        <pc:cxnChg chg="mod">
          <ac:chgData name="Søbstad, Johan Martin" userId="b81237a0-8a1d-4ee8-83c9-a41fa9534399" providerId="ADAL" clId="{B20B1422-4FDC-47B0-A0C0-814F8F3AF969}" dt="2024-06-28T10:40:27.142" v="2319"/>
          <ac:cxnSpMkLst>
            <pc:docMk/>
            <pc:sldMk cId="1129393106" sldId="257"/>
            <ac:cxnSpMk id="41" creationId="{CB89C262-3EA8-3E20-98CE-24AEAE123561}"/>
          </ac:cxnSpMkLst>
        </pc:cxnChg>
        <pc:cxnChg chg="mod">
          <ac:chgData name="Søbstad, Johan Martin" userId="b81237a0-8a1d-4ee8-83c9-a41fa9534399" providerId="ADAL" clId="{B20B1422-4FDC-47B0-A0C0-814F8F3AF969}" dt="2024-06-28T10:40:27.142" v="2319"/>
          <ac:cxnSpMkLst>
            <pc:docMk/>
            <pc:sldMk cId="1129393106" sldId="257"/>
            <ac:cxnSpMk id="42" creationId="{93A7EB78-DC4B-D981-E394-F612C8BA94EB}"/>
          </ac:cxnSpMkLst>
        </pc:cxnChg>
        <pc:cxnChg chg="mod">
          <ac:chgData name="Søbstad, Johan Martin" userId="b81237a0-8a1d-4ee8-83c9-a41fa9534399" providerId="ADAL" clId="{B20B1422-4FDC-47B0-A0C0-814F8F3AF969}" dt="2024-06-28T10:40:27.142" v="2319"/>
          <ac:cxnSpMkLst>
            <pc:docMk/>
            <pc:sldMk cId="1129393106" sldId="257"/>
            <ac:cxnSpMk id="46" creationId="{94BEC03D-26E1-50DE-D45D-219CD150C34E}"/>
          </ac:cxnSpMkLst>
        </pc:cxnChg>
      </pc:sldChg>
      <pc:sldChg chg="addSp delSp modSp add del mod">
        <pc:chgData name="Søbstad, Johan Martin" userId="b81237a0-8a1d-4ee8-83c9-a41fa9534399" providerId="ADAL" clId="{B20B1422-4FDC-47B0-A0C0-814F8F3AF969}" dt="2024-06-28T08:52:23.424" v="1206" actId="47"/>
        <pc:sldMkLst>
          <pc:docMk/>
          <pc:sldMk cId="802939713" sldId="258"/>
        </pc:sldMkLst>
        <pc:spChg chg="add mod">
          <ac:chgData name="Søbstad, Johan Martin" userId="b81237a0-8a1d-4ee8-83c9-a41fa9534399" providerId="ADAL" clId="{B20B1422-4FDC-47B0-A0C0-814F8F3AF969}" dt="2024-06-28T08:52:00.839" v="1202" actId="478"/>
          <ac:spMkLst>
            <pc:docMk/>
            <pc:sldMk cId="802939713" sldId="258"/>
            <ac:spMk id="5" creationId="{FC1FA20B-25ED-1F7C-9E0F-3C1917B1EB01}"/>
          </ac:spMkLst>
        </pc:spChg>
        <pc:spChg chg="del">
          <ac:chgData name="Søbstad, Johan Martin" userId="b81237a0-8a1d-4ee8-83c9-a41fa9534399" providerId="ADAL" clId="{B20B1422-4FDC-47B0-A0C0-814F8F3AF969}" dt="2024-06-28T08:52:02.859" v="1203" actId="478"/>
          <ac:spMkLst>
            <pc:docMk/>
            <pc:sldMk cId="802939713" sldId="258"/>
            <ac:spMk id="12" creationId="{079918C6-DB65-1683-AF7F-B6AE76DF5BCB}"/>
          </ac:spMkLst>
        </pc:spChg>
        <pc:spChg chg="del">
          <ac:chgData name="Søbstad, Johan Martin" userId="b81237a0-8a1d-4ee8-83c9-a41fa9534399" providerId="ADAL" clId="{B20B1422-4FDC-47B0-A0C0-814F8F3AF969}" dt="2024-06-28T08:51:57.270" v="1200" actId="478"/>
          <ac:spMkLst>
            <pc:docMk/>
            <pc:sldMk cId="802939713" sldId="258"/>
            <ac:spMk id="13" creationId="{D06AE8EE-F870-C357-8891-93BE44E6CED7}"/>
          </ac:spMkLst>
        </pc:spChg>
        <pc:spChg chg="mod">
          <ac:chgData name="Søbstad, Johan Martin" userId="b81237a0-8a1d-4ee8-83c9-a41fa9534399" providerId="ADAL" clId="{B20B1422-4FDC-47B0-A0C0-814F8F3AF969}" dt="2024-06-28T08:52:16.580" v="1205" actId="14100"/>
          <ac:spMkLst>
            <pc:docMk/>
            <pc:sldMk cId="802939713" sldId="258"/>
            <ac:spMk id="22" creationId="{F90997BD-4AAF-1B02-F1D0-6298CF515821}"/>
          </ac:spMkLst>
        </pc:spChg>
        <pc:spChg chg="del">
          <ac:chgData name="Søbstad, Johan Martin" userId="b81237a0-8a1d-4ee8-83c9-a41fa9534399" providerId="ADAL" clId="{B20B1422-4FDC-47B0-A0C0-814F8F3AF969}" dt="2024-06-28T08:51:58.880" v="1201" actId="478"/>
          <ac:spMkLst>
            <pc:docMk/>
            <pc:sldMk cId="802939713" sldId="258"/>
            <ac:spMk id="30" creationId="{E3378CD3-6459-6BBF-EFF2-967EB5B9222B}"/>
          </ac:spMkLst>
        </pc:spChg>
        <pc:graphicFrameChg chg="del">
          <ac:chgData name="Søbstad, Johan Martin" userId="b81237a0-8a1d-4ee8-83c9-a41fa9534399" providerId="ADAL" clId="{B20B1422-4FDC-47B0-A0C0-814F8F3AF969}" dt="2024-06-28T08:52:00.839" v="1202" actId="478"/>
          <ac:graphicFrameMkLst>
            <pc:docMk/>
            <pc:sldMk cId="802939713" sldId="258"/>
            <ac:graphicFrameMk id="11" creationId="{0DB6D465-BCA9-6115-08D5-763A7E2500A0}"/>
          </ac:graphicFrameMkLst>
        </pc:graphicFrameChg>
      </pc:sldChg>
      <pc:sldChg chg="addSp delSp modSp add mod setBg">
        <pc:chgData name="Søbstad, Johan Martin" userId="b81237a0-8a1d-4ee8-83c9-a41fa9534399" providerId="ADAL" clId="{B20B1422-4FDC-47B0-A0C0-814F8F3AF969}" dt="2024-06-28T10:56:09.979" v="2550" actId="20577"/>
        <pc:sldMkLst>
          <pc:docMk/>
          <pc:sldMk cId="1633685013" sldId="258"/>
        </pc:sldMkLst>
        <pc:spChg chg="mod">
          <ac:chgData name="Søbstad, Johan Martin" userId="b81237a0-8a1d-4ee8-83c9-a41fa9534399" providerId="ADAL" clId="{B20B1422-4FDC-47B0-A0C0-814F8F3AF969}" dt="2024-06-28T10:44:07.074" v="2430" actId="20577"/>
          <ac:spMkLst>
            <pc:docMk/>
            <pc:sldMk cId="1633685013" sldId="258"/>
            <ac:spMk id="2" creationId="{86934CDE-2118-C263-1465-0682FE074B79}"/>
          </ac:spMkLst>
        </pc:spChg>
        <pc:spChg chg="add del mod">
          <ac:chgData name="Søbstad, Johan Martin" userId="b81237a0-8a1d-4ee8-83c9-a41fa9534399" providerId="ADAL" clId="{B20B1422-4FDC-47B0-A0C0-814F8F3AF969}" dt="2024-06-28T08:55:20.275" v="1318" actId="478"/>
          <ac:spMkLst>
            <pc:docMk/>
            <pc:sldMk cId="1633685013" sldId="258"/>
            <ac:spMk id="9" creationId="{A0D30A99-750F-6D75-F68C-EEA5EED1C61A}"/>
          </ac:spMkLst>
        </pc:spChg>
        <pc:spChg chg="del">
          <ac:chgData name="Søbstad, Johan Martin" userId="b81237a0-8a1d-4ee8-83c9-a41fa9534399" providerId="ADAL" clId="{B20B1422-4FDC-47B0-A0C0-814F8F3AF969}" dt="2024-06-28T08:55:25.615" v="1321" actId="478"/>
          <ac:spMkLst>
            <pc:docMk/>
            <pc:sldMk cId="1633685013" sldId="258"/>
            <ac:spMk id="12" creationId="{079918C6-DB65-1683-AF7F-B6AE76DF5BCB}"/>
          </ac:spMkLst>
        </pc:spChg>
        <pc:spChg chg="del">
          <ac:chgData name="Søbstad, Johan Martin" userId="b81237a0-8a1d-4ee8-83c9-a41fa9534399" providerId="ADAL" clId="{B20B1422-4FDC-47B0-A0C0-814F8F3AF969}" dt="2024-06-28T08:55:21.925" v="1319" actId="478"/>
          <ac:spMkLst>
            <pc:docMk/>
            <pc:sldMk cId="1633685013" sldId="258"/>
            <ac:spMk id="13" creationId="{D06AE8EE-F870-C357-8891-93BE44E6CED7}"/>
          </ac:spMkLst>
        </pc:spChg>
        <pc:spChg chg="add mod">
          <ac:chgData name="Søbstad, Johan Martin" userId="b81237a0-8a1d-4ee8-83c9-a41fa9534399" providerId="ADAL" clId="{B20B1422-4FDC-47B0-A0C0-814F8F3AF969}" dt="2024-06-28T10:51:39.433" v="2469" actId="403"/>
          <ac:spMkLst>
            <pc:docMk/>
            <pc:sldMk cId="1633685013" sldId="258"/>
            <ac:spMk id="15" creationId="{245D56E4-76B6-8434-DB9F-96C92B0D6AF5}"/>
          </ac:spMkLst>
        </pc:spChg>
        <pc:spChg chg="del">
          <ac:chgData name="Søbstad, Johan Martin" userId="b81237a0-8a1d-4ee8-83c9-a41fa9534399" providerId="ADAL" clId="{B20B1422-4FDC-47B0-A0C0-814F8F3AF969}" dt="2024-06-28T08:59:34.063" v="1376" actId="478"/>
          <ac:spMkLst>
            <pc:docMk/>
            <pc:sldMk cId="1633685013" sldId="258"/>
            <ac:spMk id="19" creationId="{FBBDA754-22FA-C699-183E-700917B1818B}"/>
          </ac:spMkLst>
        </pc:spChg>
        <pc:spChg chg="del mod">
          <ac:chgData name="Søbstad, Johan Martin" userId="b81237a0-8a1d-4ee8-83c9-a41fa9534399" providerId="ADAL" clId="{B20B1422-4FDC-47B0-A0C0-814F8F3AF969}" dt="2024-06-28T08:59:32.739" v="1375" actId="478"/>
          <ac:spMkLst>
            <pc:docMk/>
            <pc:sldMk cId="1633685013" sldId="258"/>
            <ac:spMk id="22" creationId="{F90997BD-4AAF-1B02-F1D0-6298CF515821}"/>
          </ac:spMkLst>
        </pc:spChg>
        <pc:spChg chg="mod">
          <ac:chgData name="Søbstad, Johan Martin" userId="b81237a0-8a1d-4ee8-83c9-a41fa9534399" providerId="ADAL" clId="{B20B1422-4FDC-47B0-A0C0-814F8F3AF969}" dt="2024-06-28T10:56:09.979" v="2550" actId="20577"/>
          <ac:spMkLst>
            <pc:docMk/>
            <pc:sldMk cId="1633685013" sldId="258"/>
            <ac:spMk id="23" creationId="{F9CBB80D-9A2B-8A5A-8486-3D94E6D85D42}"/>
          </ac:spMkLst>
        </pc:spChg>
        <pc:spChg chg="mod">
          <ac:chgData name="Søbstad, Johan Martin" userId="b81237a0-8a1d-4ee8-83c9-a41fa9534399" providerId="ADAL" clId="{B20B1422-4FDC-47B0-A0C0-814F8F3AF969}" dt="2024-06-28T10:31:35.031" v="2062" actId="1038"/>
          <ac:spMkLst>
            <pc:docMk/>
            <pc:sldMk cId="1633685013" sldId="258"/>
            <ac:spMk id="24" creationId="{A570D013-7CEC-E05F-8B9C-3AD0398CF8A9}"/>
          </ac:spMkLst>
        </pc:spChg>
        <pc:spChg chg="mod">
          <ac:chgData name="Søbstad, Johan Martin" userId="b81237a0-8a1d-4ee8-83c9-a41fa9534399" providerId="ADAL" clId="{B20B1422-4FDC-47B0-A0C0-814F8F3AF969}" dt="2024-06-28T10:31:24.584" v="2057" actId="1035"/>
          <ac:spMkLst>
            <pc:docMk/>
            <pc:sldMk cId="1633685013" sldId="258"/>
            <ac:spMk id="25" creationId="{135CA23E-4535-495B-4659-30CAFC5A5B46}"/>
          </ac:spMkLst>
        </pc:spChg>
        <pc:spChg chg="del">
          <ac:chgData name="Søbstad, Johan Martin" userId="b81237a0-8a1d-4ee8-83c9-a41fa9534399" providerId="ADAL" clId="{B20B1422-4FDC-47B0-A0C0-814F8F3AF969}" dt="2024-06-28T08:59:29.231" v="1372" actId="478"/>
          <ac:spMkLst>
            <pc:docMk/>
            <pc:sldMk cId="1633685013" sldId="258"/>
            <ac:spMk id="27" creationId="{C92A25F9-AB0D-E806-1A2D-AC5287E64AA8}"/>
          </ac:spMkLst>
        </pc:spChg>
        <pc:spChg chg="del">
          <ac:chgData name="Søbstad, Johan Martin" userId="b81237a0-8a1d-4ee8-83c9-a41fa9534399" providerId="ADAL" clId="{B20B1422-4FDC-47B0-A0C0-814F8F3AF969}" dt="2024-06-28T08:55:15.110" v="1316" actId="478"/>
          <ac:spMkLst>
            <pc:docMk/>
            <pc:sldMk cId="1633685013" sldId="258"/>
            <ac:spMk id="30" creationId="{E3378CD3-6459-6BBF-EFF2-967EB5B9222B}"/>
          </ac:spMkLst>
        </pc:spChg>
        <pc:spChg chg="add del mod">
          <ac:chgData name="Søbstad, Johan Martin" userId="b81237a0-8a1d-4ee8-83c9-a41fa9534399" providerId="ADAL" clId="{B20B1422-4FDC-47B0-A0C0-814F8F3AF969}" dt="2024-06-28T10:52:57.361" v="2498" actId="478"/>
          <ac:spMkLst>
            <pc:docMk/>
            <pc:sldMk cId="1633685013" sldId="258"/>
            <ac:spMk id="31" creationId="{B75179DE-F964-9483-E7D7-0ED7F90033B9}"/>
          </ac:spMkLst>
        </pc:spChg>
        <pc:spChg chg="add mod ord">
          <ac:chgData name="Søbstad, Johan Martin" userId="b81237a0-8a1d-4ee8-83c9-a41fa9534399" providerId="ADAL" clId="{B20B1422-4FDC-47B0-A0C0-814F8F3AF969}" dt="2024-06-28T10:32:46.978" v="2119" actId="164"/>
          <ac:spMkLst>
            <pc:docMk/>
            <pc:sldMk cId="1633685013" sldId="258"/>
            <ac:spMk id="33" creationId="{40F74C0F-59CE-DA43-C250-B69757E0277C}"/>
          </ac:spMkLst>
        </pc:spChg>
        <pc:spChg chg="add mod">
          <ac:chgData name="Søbstad, Johan Martin" userId="b81237a0-8a1d-4ee8-83c9-a41fa9534399" providerId="ADAL" clId="{B20B1422-4FDC-47B0-A0C0-814F8F3AF969}" dt="2024-06-28T10:32:46.978" v="2119" actId="164"/>
          <ac:spMkLst>
            <pc:docMk/>
            <pc:sldMk cId="1633685013" sldId="258"/>
            <ac:spMk id="34" creationId="{13B1F974-CF48-D986-19F5-2C174E945067}"/>
          </ac:spMkLst>
        </pc:spChg>
        <pc:grpChg chg="add mod ord">
          <ac:chgData name="Søbstad, Johan Martin" userId="b81237a0-8a1d-4ee8-83c9-a41fa9534399" providerId="ADAL" clId="{B20B1422-4FDC-47B0-A0C0-814F8F3AF969}" dt="2024-06-28T10:32:46.978" v="2119" actId="164"/>
          <ac:grpSpMkLst>
            <pc:docMk/>
            <pc:sldMk cId="1633685013" sldId="258"/>
            <ac:grpSpMk id="16" creationId="{2C3A7C54-8A50-DC14-9400-B4C07F1BF877}"/>
          </ac:grpSpMkLst>
        </pc:grpChg>
        <pc:grpChg chg="add mod ord">
          <ac:chgData name="Søbstad, Johan Martin" userId="b81237a0-8a1d-4ee8-83c9-a41fa9534399" providerId="ADAL" clId="{B20B1422-4FDC-47B0-A0C0-814F8F3AF969}" dt="2024-06-28T10:33:01.922" v="2122" actId="167"/>
          <ac:grpSpMkLst>
            <pc:docMk/>
            <pc:sldMk cId="1633685013" sldId="258"/>
            <ac:grpSpMk id="35" creationId="{68E3BD5E-8E9D-FC43-58C1-79E2379C31F2}"/>
          </ac:grpSpMkLst>
        </pc:grpChg>
        <pc:graphicFrameChg chg="add del">
          <ac:chgData name="Søbstad, Johan Martin" userId="b81237a0-8a1d-4ee8-83c9-a41fa9534399" providerId="ADAL" clId="{B20B1422-4FDC-47B0-A0C0-814F8F3AF969}" dt="2024-06-28T08:55:23.546" v="1320" actId="478"/>
          <ac:graphicFrameMkLst>
            <pc:docMk/>
            <pc:sldMk cId="1633685013" sldId="258"/>
            <ac:graphicFrameMk id="11" creationId="{0DB6D465-BCA9-6115-08D5-763A7E2500A0}"/>
          </ac:graphicFrameMkLst>
        </pc:graphicFrameChg>
        <pc:picChg chg="add mod">
          <ac:chgData name="Søbstad, Johan Martin" userId="b81237a0-8a1d-4ee8-83c9-a41fa9534399" providerId="ADAL" clId="{B20B1422-4FDC-47B0-A0C0-814F8F3AF969}" dt="2024-06-28T08:54:17.659" v="1311" actId="1035"/>
          <ac:picMkLst>
            <pc:docMk/>
            <pc:sldMk cId="1633685013" sldId="258"/>
            <ac:picMk id="6" creationId="{E8DFDC66-AB8A-49CB-5D47-68E78DF8DB78}"/>
          </ac:picMkLst>
        </pc:picChg>
        <pc:picChg chg="add del mod">
          <ac:chgData name="Søbstad, Johan Martin" userId="b81237a0-8a1d-4ee8-83c9-a41fa9534399" providerId="ADAL" clId="{B20B1422-4FDC-47B0-A0C0-814F8F3AF969}" dt="2024-06-28T10:34:34.320" v="2140" actId="478"/>
          <ac:picMkLst>
            <pc:docMk/>
            <pc:sldMk cId="1633685013" sldId="258"/>
            <ac:picMk id="32" creationId="{6D025E93-4727-E786-771B-16AC83BDBA9C}"/>
          </ac:picMkLst>
        </pc:picChg>
        <pc:picChg chg="add mod">
          <ac:chgData name="Søbstad, Johan Martin" userId="b81237a0-8a1d-4ee8-83c9-a41fa9534399" providerId="ADAL" clId="{B20B1422-4FDC-47B0-A0C0-814F8F3AF969}" dt="2024-06-28T10:36:30.801" v="2184" actId="14861"/>
          <ac:picMkLst>
            <pc:docMk/>
            <pc:sldMk cId="1633685013" sldId="258"/>
            <ac:picMk id="3074" creationId="{128E1D56-5B6C-15A8-8FAE-1031A11D8041}"/>
          </ac:picMkLst>
        </pc:picChg>
        <pc:cxnChg chg="del">
          <ac:chgData name="Søbstad, Johan Martin" userId="b81237a0-8a1d-4ee8-83c9-a41fa9534399" providerId="ADAL" clId="{B20B1422-4FDC-47B0-A0C0-814F8F3AF969}" dt="2024-06-28T08:59:29.900" v="1373" actId="478"/>
          <ac:cxnSpMkLst>
            <pc:docMk/>
            <pc:sldMk cId="1633685013" sldId="258"/>
            <ac:cxnSpMk id="7" creationId="{F8C5BA52-9EF9-8392-A3BC-295A2507A964}"/>
          </ac:cxnSpMkLst>
        </pc:cxnChg>
        <pc:cxnChg chg="del">
          <ac:chgData name="Søbstad, Johan Martin" userId="b81237a0-8a1d-4ee8-83c9-a41fa9534399" providerId="ADAL" clId="{B20B1422-4FDC-47B0-A0C0-814F8F3AF969}" dt="2024-06-28T08:59:31.625" v="1374" actId="478"/>
          <ac:cxnSpMkLst>
            <pc:docMk/>
            <pc:sldMk cId="1633685013" sldId="258"/>
            <ac:cxnSpMk id="14" creationId="{1E1FD747-1FA5-2C18-758F-45F492B3C0DF}"/>
          </ac:cxnSpMkLst>
        </pc:cxnChg>
        <pc:cxnChg chg="mod">
          <ac:chgData name="Søbstad, Johan Martin" userId="b81237a0-8a1d-4ee8-83c9-a41fa9534399" providerId="ADAL" clId="{B20B1422-4FDC-47B0-A0C0-814F8F3AF969}" dt="2024-06-28T08:59:38.534" v="1378"/>
          <ac:cxnSpMkLst>
            <pc:docMk/>
            <pc:sldMk cId="1633685013" sldId="258"/>
            <ac:cxnSpMk id="17" creationId="{254525F9-7983-6B90-CA7B-D718055731C3}"/>
          </ac:cxnSpMkLst>
        </pc:cxnChg>
        <pc:cxnChg chg="del">
          <ac:chgData name="Søbstad, Johan Martin" userId="b81237a0-8a1d-4ee8-83c9-a41fa9534399" providerId="ADAL" clId="{B20B1422-4FDC-47B0-A0C0-814F8F3AF969}" dt="2024-06-28T08:59:28.352" v="1371" actId="478"/>
          <ac:cxnSpMkLst>
            <pc:docMk/>
            <pc:sldMk cId="1633685013" sldId="258"/>
            <ac:cxnSpMk id="18" creationId="{43A3071C-084E-75E5-64D5-5CAFB852C75B}"/>
          </ac:cxnSpMkLst>
        </pc:cxnChg>
        <pc:cxnChg chg="mod">
          <ac:chgData name="Søbstad, Johan Martin" userId="b81237a0-8a1d-4ee8-83c9-a41fa9534399" providerId="ADAL" clId="{B20B1422-4FDC-47B0-A0C0-814F8F3AF969}" dt="2024-06-28T08:59:38.534" v="1378"/>
          <ac:cxnSpMkLst>
            <pc:docMk/>
            <pc:sldMk cId="1633685013" sldId="258"/>
            <ac:cxnSpMk id="20" creationId="{BCDC3F52-B934-FEA6-4125-9D62A6FE4F06}"/>
          </ac:cxnSpMkLst>
        </pc:cxnChg>
        <pc:cxnChg chg="mod">
          <ac:chgData name="Søbstad, Johan Martin" userId="b81237a0-8a1d-4ee8-83c9-a41fa9534399" providerId="ADAL" clId="{B20B1422-4FDC-47B0-A0C0-814F8F3AF969}" dt="2024-06-28T08:59:38.534" v="1378"/>
          <ac:cxnSpMkLst>
            <pc:docMk/>
            <pc:sldMk cId="1633685013" sldId="258"/>
            <ac:cxnSpMk id="21" creationId="{5055FD61-8010-C786-27B4-8E664E973CCA}"/>
          </ac:cxnSpMkLst>
        </pc:cxnChg>
        <pc:cxnChg chg="del mod">
          <ac:chgData name="Søbstad, Johan Martin" userId="b81237a0-8a1d-4ee8-83c9-a41fa9534399" providerId="ADAL" clId="{B20B1422-4FDC-47B0-A0C0-814F8F3AF969}" dt="2024-06-28T08:59:35.070" v="1377" actId="478"/>
          <ac:cxnSpMkLst>
            <pc:docMk/>
            <pc:sldMk cId="1633685013" sldId="258"/>
            <ac:cxnSpMk id="28" creationId="{D6BE7464-EAA6-94B8-96B6-D0B5446BA1F6}"/>
          </ac:cxnSpMkLst>
        </pc:cxnChg>
        <pc:cxnChg chg="mod">
          <ac:chgData name="Søbstad, Johan Martin" userId="b81237a0-8a1d-4ee8-83c9-a41fa9534399" providerId="ADAL" clId="{B20B1422-4FDC-47B0-A0C0-814F8F3AF969}" dt="2024-06-28T08:59:38.534" v="1378"/>
          <ac:cxnSpMkLst>
            <pc:docMk/>
            <pc:sldMk cId="1633685013" sldId="258"/>
            <ac:cxnSpMk id="29" creationId="{6BEDDE20-42F4-1107-95A7-6FC9F162A8FD}"/>
          </ac:cxnSpMkLst>
        </pc:cxnChg>
      </pc:sldChg>
      <pc:sldChg chg="modSp add del mod">
        <pc:chgData name="Søbstad, Johan Martin" userId="b81237a0-8a1d-4ee8-83c9-a41fa9534399" providerId="ADAL" clId="{B20B1422-4FDC-47B0-A0C0-814F8F3AF969}" dt="2024-06-28T08:52:59.803" v="1231" actId="47"/>
        <pc:sldMkLst>
          <pc:docMk/>
          <pc:sldMk cId="1634701275" sldId="258"/>
        </pc:sldMkLst>
        <pc:spChg chg="mod">
          <ac:chgData name="Søbstad, Johan Martin" userId="b81237a0-8a1d-4ee8-83c9-a41fa9534399" providerId="ADAL" clId="{B20B1422-4FDC-47B0-A0C0-814F8F3AF969}" dt="2024-06-28T08:52:58.049" v="1230" actId="1035"/>
          <ac:spMkLst>
            <pc:docMk/>
            <pc:sldMk cId="1634701275" sldId="258"/>
            <ac:spMk id="22" creationId="{F90997BD-4AAF-1B02-F1D0-6298CF515821}"/>
          </ac:spMkLst>
        </pc:spChg>
      </pc:sldChg>
      <pc:sldChg chg="add del">
        <pc:chgData name="Søbstad, Johan Martin" userId="b81237a0-8a1d-4ee8-83c9-a41fa9534399" providerId="ADAL" clId="{B20B1422-4FDC-47B0-A0C0-814F8F3AF969}" dt="2024-06-28T08:45:49.126" v="1117" actId="47"/>
        <pc:sldMkLst>
          <pc:docMk/>
          <pc:sldMk cId="2903061148" sldId="258"/>
        </pc:sldMkLst>
      </pc:sldChg>
      <pc:sldChg chg="add del">
        <pc:chgData name="Søbstad, Johan Martin" userId="b81237a0-8a1d-4ee8-83c9-a41fa9534399" providerId="ADAL" clId="{B20B1422-4FDC-47B0-A0C0-814F8F3AF969}" dt="2024-06-28T08:44:56.598" v="1092"/>
        <pc:sldMkLst>
          <pc:docMk/>
          <pc:sldMk cId="3747993630" sldId="258"/>
        </pc:sldMkLst>
      </pc:sldChg>
      <pc:sldChg chg="del">
        <pc:chgData name="Søbstad, Johan Martin" userId="b81237a0-8a1d-4ee8-83c9-a41fa9534399" providerId="ADAL" clId="{B20B1422-4FDC-47B0-A0C0-814F8F3AF969}" dt="2024-06-28T08:05:49.121" v="5" actId="47"/>
        <pc:sldMkLst>
          <pc:docMk/>
          <pc:sldMk cId="3789785980" sldId="258"/>
        </pc:sldMkLst>
      </pc:sldChg>
      <pc:sldChg chg="addSp delSp modSp add mod">
        <pc:chgData name="Søbstad, Johan Martin" userId="b81237a0-8a1d-4ee8-83c9-a41fa9534399" providerId="ADAL" clId="{B20B1422-4FDC-47B0-A0C0-814F8F3AF969}" dt="2024-06-28T10:56:26.602" v="2552"/>
        <pc:sldMkLst>
          <pc:docMk/>
          <pc:sldMk cId="1871284827" sldId="259"/>
        </pc:sldMkLst>
        <pc:spChg chg="del mod">
          <ac:chgData name="Søbstad, Johan Martin" userId="b81237a0-8a1d-4ee8-83c9-a41fa9534399" providerId="ADAL" clId="{B20B1422-4FDC-47B0-A0C0-814F8F3AF969}" dt="2024-06-28T09:08:52.344" v="1758" actId="478"/>
          <ac:spMkLst>
            <pc:docMk/>
            <pc:sldMk cId="1871284827" sldId="259"/>
            <ac:spMk id="2" creationId="{86934CDE-2118-C263-1465-0682FE074B79}"/>
          </ac:spMkLst>
        </pc:spChg>
        <pc:spChg chg="add del mod">
          <ac:chgData name="Søbstad, Johan Martin" userId="b81237a0-8a1d-4ee8-83c9-a41fa9534399" providerId="ADAL" clId="{B20B1422-4FDC-47B0-A0C0-814F8F3AF969}" dt="2024-06-28T09:08:55.087" v="1759"/>
          <ac:spMkLst>
            <pc:docMk/>
            <pc:sldMk cId="1871284827" sldId="259"/>
            <ac:spMk id="5" creationId="{6763A320-148C-CE0A-A6EF-925F2C301DB5}"/>
          </ac:spMkLst>
        </pc:spChg>
        <pc:spChg chg="add del mod">
          <ac:chgData name="Søbstad, Johan Martin" userId="b81237a0-8a1d-4ee8-83c9-a41fa9534399" providerId="ADAL" clId="{B20B1422-4FDC-47B0-A0C0-814F8F3AF969}" dt="2024-06-28T09:09:03.206" v="1760" actId="478"/>
          <ac:spMkLst>
            <pc:docMk/>
            <pc:sldMk cId="1871284827" sldId="259"/>
            <ac:spMk id="7" creationId="{79EFF6FD-F864-87F7-A62B-3E6E2253C775}"/>
          </ac:spMkLst>
        </pc:spChg>
        <pc:spChg chg="add del mod">
          <ac:chgData name="Søbstad, Johan Martin" userId="b81237a0-8a1d-4ee8-83c9-a41fa9534399" providerId="ADAL" clId="{B20B1422-4FDC-47B0-A0C0-814F8F3AF969}" dt="2024-06-28T09:09:06.060" v="1761" actId="478"/>
          <ac:spMkLst>
            <pc:docMk/>
            <pc:sldMk cId="1871284827" sldId="259"/>
            <ac:spMk id="9" creationId="{0119A969-62E0-DEE4-C9EE-C4373662D7F8}"/>
          </ac:spMkLst>
        </pc:spChg>
        <pc:spChg chg="add mod">
          <ac:chgData name="Søbstad, Johan Martin" userId="b81237a0-8a1d-4ee8-83c9-a41fa9534399" providerId="ADAL" clId="{B20B1422-4FDC-47B0-A0C0-814F8F3AF969}" dt="2024-06-28T10:54:51.075" v="2512" actId="20577"/>
          <ac:spMkLst>
            <pc:docMk/>
            <pc:sldMk cId="1871284827" sldId="259"/>
            <ac:spMk id="10" creationId="{CE878DE8-6192-620F-0D49-BD6827CBD738}"/>
          </ac:spMkLst>
        </pc:spChg>
        <pc:spChg chg="mod">
          <ac:chgData name="Søbstad, Johan Martin" userId="b81237a0-8a1d-4ee8-83c9-a41fa9534399" providerId="ADAL" clId="{B20B1422-4FDC-47B0-A0C0-814F8F3AF969}" dt="2024-06-28T10:34:11.516" v="2128"/>
          <ac:spMkLst>
            <pc:docMk/>
            <pc:sldMk cId="1871284827" sldId="259"/>
            <ac:spMk id="12" creationId="{0F804AC9-9B30-DAC6-BF43-E490927C6A65}"/>
          </ac:spMkLst>
        </pc:spChg>
        <pc:spChg chg="mod">
          <ac:chgData name="Søbstad, Johan Martin" userId="b81237a0-8a1d-4ee8-83c9-a41fa9534399" providerId="ADAL" clId="{B20B1422-4FDC-47B0-A0C0-814F8F3AF969}" dt="2024-06-28T10:34:11.516" v="2128"/>
          <ac:spMkLst>
            <pc:docMk/>
            <pc:sldMk cId="1871284827" sldId="259"/>
            <ac:spMk id="14" creationId="{9E692447-0FFD-8C2C-D759-646576E2BE63}"/>
          </ac:spMkLst>
        </pc:spChg>
        <pc:spChg chg="mod">
          <ac:chgData name="Søbstad, Johan Martin" userId="b81237a0-8a1d-4ee8-83c9-a41fa9534399" providerId="ADAL" clId="{B20B1422-4FDC-47B0-A0C0-814F8F3AF969}" dt="2024-06-28T09:09:50.158" v="1806" actId="20577"/>
          <ac:spMkLst>
            <pc:docMk/>
            <pc:sldMk cId="1871284827" sldId="259"/>
            <ac:spMk id="15" creationId="{245D56E4-76B6-8434-DB9F-96C92B0D6AF5}"/>
          </ac:spMkLst>
        </pc:spChg>
        <pc:spChg chg="mod">
          <ac:chgData name="Søbstad, Johan Martin" userId="b81237a0-8a1d-4ee8-83c9-a41fa9534399" providerId="ADAL" clId="{B20B1422-4FDC-47B0-A0C0-814F8F3AF969}" dt="2024-06-28T10:56:26.602" v="2552"/>
          <ac:spMkLst>
            <pc:docMk/>
            <pc:sldMk cId="1871284827" sldId="259"/>
            <ac:spMk id="27" creationId="{4FB16C85-19B6-0ED8-5990-2F337441D987}"/>
          </ac:spMkLst>
        </pc:spChg>
        <pc:spChg chg="mod">
          <ac:chgData name="Søbstad, Johan Martin" userId="b81237a0-8a1d-4ee8-83c9-a41fa9534399" providerId="ADAL" clId="{B20B1422-4FDC-47B0-A0C0-814F8F3AF969}" dt="2024-06-28T10:34:11.516" v="2128"/>
          <ac:spMkLst>
            <pc:docMk/>
            <pc:sldMk cId="1871284827" sldId="259"/>
            <ac:spMk id="28" creationId="{E3936C55-1ABF-8B00-F325-17D3792F33AC}"/>
          </ac:spMkLst>
        </pc:spChg>
        <pc:spChg chg="mod">
          <ac:chgData name="Søbstad, Johan Martin" userId="b81237a0-8a1d-4ee8-83c9-a41fa9534399" providerId="ADAL" clId="{B20B1422-4FDC-47B0-A0C0-814F8F3AF969}" dt="2024-06-28T10:34:11.516" v="2128"/>
          <ac:spMkLst>
            <pc:docMk/>
            <pc:sldMk cId="1871284827" sldId="259"/>
            <ac:spMk id="30" creationId="{5F453400-E138-1EC5-F1B8-C4B5A9BBA6EE}"/>
          </ac:spMkLst>
        </pc:spChg>
        <pc:grpChg chg="add mod ord">
          <ac:chgData name="Søbstad, Johan Martin" userId="b81237a0-8a1d-4ee8-83c9-a41fa9534399" providerId="ADAL" clId="{B20B1422-4FDC-47B0-A0C0-814F8F3AF969}" dt="2024-06-28T10:34:13.302" v="2129" actId="167"/>
          <ac:grpSpMkLst>
            <pc:docMk/>
            <pc:sldMk cId="1871284827" sldId="259"/>
            <ac:grpSpMk id="11" creationId="{2DC82E58-0365-3439-A657-E4FA1FFD9D4A}"/>
          </ac:grpSpMkLst>
        </pc:grpChg>
        <pc:grpChg chg="mod">
          <ac:chgData name="Søbstad, Johan Martin" userId="b81237a0-8a1d-4ee8-83c9-a41fa9534399" providerId="ADAL" clId="{B20B1422-4FDC-47B0-A0C0-814F8F3AF969}" dt="2024-06-28T10:34:11.516" v="2128"/>
          <ac:grpSpMkLst>
            <pc:docMk/>
            <pc:sldMk cId="1871284827" sldId="259"/>
            <ac:grpSpMk id="13" creationId="{F55857C5-84E2-A603-3C8F-E09C3CCEF29D}"/>
          </ac:grpSpMkLst>
        </pc:grpChg>
        <pc:grpChg chg="del">
          <ac:chgData name="Søbstad, Johan Martin" userId="b81237a0-8a1d-4ee8-83c9-a41fa9534399" providerId="ADAL" clId="{B20B1422-4FDC-47B0-A0C0-814F8F3AF969}" dt="2024-06-28T10:34:01.803" v="2124" actId="478"/>
          <ac:grpSpMkLst>
            <pc:docMk/>
            <pc:sldMk cId="1871284827" sldId="259"/>
            <ac:grpSpMk id="16" creationId="{2C3A7C54-8A50-DC14-9400-B4C07F1BF877}"/>
          </ac:grpSpMkLst>
        </pc:grpChg>
        <pc:picChg chg="add mod">
          <ac:chgData name="Søbstad, Johan Martin" userId="b81237a0-8a1d-4ee8-83c9-a41fa9534399" providerId="ADAL" clId="{B20B1422-4FDC-47B0-A0C0-814F8F3AF969}" dt="2024-06-28T10:40:02.128" v="2316"/>
          <ac:picMkLst>
            <pc:docMk/>
            <pc:sldMk cId="1871284827" sldId="259"/>
            <ac:picMk id="32" creationId="{F35892E1-E68D-72A9-67E0-FE3FD4C00A2E}"/>
          </ac:picMkLst>
        </pc:picChg>
        <pc:cxnChg chg="mod">
          <ac:chgData name="Søbstad, Johan Martin" userId="b81237a0-8a1d-4ee8-83c9-a41fa9534399" providerId="ADAL" clId="{B20B1422-4FDC-47B0-A0C0-814F8F3AF969}" dt="2024-06-28T10:34:11.516" v="2128"/>
          <ac:cxnSpMkLst>
            <pc:docMk/>
            <pc:sldMk cId="1871284827" sldId="259"/>
            <ac:cxnSpMk id="18" creationId="{6264F234-E541-7872-3EB1-CB68D086D344}"/>
          </ac:cxnSpMkLst>
        </pc:cxnChg>
        <pc:cxnChg chg="mod">
          <ac:chgData name="Søbstad, Johan Martin" userId="b81237a0-8a1d-4ee8-83c9-a41fa9534399" providerId="ADAL" clId="{B20B1422-4FDC-47B0-A0C0-814F8F3AF969}" dt="2024-06-28T10:34:11.516" v="2128"/>
          <ac:cxnSpMkLst>
            <pc:docMk/>
            <pc:sldMk cId="1871284827" sldId="259"/>
            <ac:cxnSpMk id="19" creationId="{2D3E4DA8-375D-AB7C-CF17-0957F1CED246}"/>
          </ac:cxnSpMkLst>
        </pc:cxnChg>
        <pc:cxnChg chg="mod">
          <ac:chgData name="Søbstad, Johan Martin" userId="b81237a0-8a1d-4ee8-83c9-a41fa9534399" providerId="ADAL" clId="{B20B1422-4FDC-47B0-A0C0-814F8F3AF969}" dt="2024-06-28T10:34:11.516" v="2128"/>
          <ac:cxnSpMkLst>
            <pc:docMk/>
            <pc:sldMk cId="1871284827" sldId="259"/>
            <ac:cxnSpMk id="22" creationId="{B07D6308-95E7-55BA-3771-93BA844AFD83}"/>
          </ac:cxnSpMkLst>
        </pc:cxnChg>
        <pc:cxnChg chg="mod">
          <ac:chgData name="Søbstad, Johan Martin" userId="b81237a0-8a1d-4ee8-83c9-a41fa9534399" providerId="ADAL" clId="{B20B1422-4FDC-47B0-A0C0-814F8F3AF969}" dt="2024-06-28T10:34:11.516" v="2128"/>
          <ac:cxnSpMkLst>
            <pc:docMk/>
            <pc:sldMk cId="1871284827" sldId="259"/>
            <ac:cxnSpMk id="31" creationId="{CC400CDF-E42A-A654-3F15-AC8C1E3021EA}"/>
          </ac:cxnSpMkLst>
        </pc:cxnChg>
      </pc:sldChg>
      <pc:sldChg chg="add del">
        <pc:chgData name="Søbstad, Johan Martin" userId="b81237a0-8a1d-4ee8-83c9-a41fa9534399" providerId="ADAL" clId="{B20B1422-4FDC-47B0-A0C0-814F8F3AF969}" dt="2024-06-28T08:44:56.267" v="1091"/>
        <pc:sldMkLst>
          <pc:docMk/>
          <pc:sldMk cId="2562057131" sldId="259"/>
        </pc:sldMkLst>
      </pc:sldChg>
      <pc:sldChg chg="add del">
        <pc:chgData name="Søbstad, Johan Martin" userId="b81237a0-8a1d-4ee8-83c9-a41fa9534399" providerId="ADAL" clId="{B20B1422-4FDC-47B0-A0C0-814F8F3AF969}" dt="2024-06-28T08:45:48.595" v="1116" actId="47"/>
        <pc:sldMkLst>
          <pc:docMk/>
          <pc:sldMk cId="2915987784" sldId="259"/>
        </pc:sldMkLst>
      </pc:sldChg>
      <pc:sldChg chg="del setBg">
        <pc:chgData name="Søbstad, Johan Martin" userId="b81237a0-8a1d-4ee8-83c9-a41fa9534399" providerId="ADAL" clId="{B20B1422-4FDC-47B0-A0C0-814F8F3AF969}" dt="2024-06-28T08:44:34.069" v="1076" actId="47"/>
        <pc:sldMkLst>
          <pc:docMk/>
          <pc:sldMk cId="4185181620" sldId="259"/>
        </pc:sldMkLst>
      </pc:sldChg>
      <pc:sldChg chg="addSp delSp modSp add mod">
        <pc:chgData name="Søbstad, Johan Martin" userId="b81237a0-8a1d-4ee8-83c9-a41fa9534399" providerId="ADAL" clId="{B20B1422-4FDC-47B0-A0C0-814F8F3AF969}" dt="2024-06-28T10:56:24.011" v="2551"/>
        <pc:sldMkLst>
          <pc:docMk/>
          <pc:sldMk cId="871083494" sldId="260"/>
        </pc:sldMkLst>
        <pc:spChg chg="mod">
          <ac:chgData name="Søbstad, Johan Martin" userId="b81237a0-8a1d-4ee8-83c9-a41fa9534399" providerId="ADAL" clId="{B20B1422-4FDC-47B0-A0C0-814F8F3AF969}" dt="2024-06-28T10:54:47.316" v="2506" actId="20577"/>
          <ac:spMkLst>
            <pc:docMk/>
            <pc:sldMk cId="871083494" sldId="260"/>
            <ac:spMk id="2" creationId="{86934CDE-2118-C263-1465-0682FE074B79}"/>
          </ac:spMkLst>
        </pc:spChg>
        <pc:spChg chg="add mod">
          <ac:chgData name="Søbstad, Johan Martin" userId="b81237a0-8a1d-4ee8-83c9-a41fa9534399" providerId="ADAL" clId="{B20B1422-4FDC-47B0-A0C0-814F8F3AF969}" dt="2024-06-28T10:54:27.112" v="2500" actId="1076"/>
          <ac:spMkLst>
            <pc:docMk/>
            <pc:sldMk cId="871083494" sldId="260"/>
            <ac:spMk id="3" creationId="{8CBC0C1C-1144-37B6-C2FD-9A364D091FC1}"/>
          </ac:spMkLst>
        </pc:spChg>
        <pc:spChg chg="add mod">
          <ac:chgData name="Søbstad, Johan Martin" userId="b81237a0-8a1d-4ee8-83c9-a41fa9534399" providerId="ADAL" clId="{B20B1422-4FDC-47B0-A0C0-814F8F3AF969}" dt="2024-06-28T10:51:56.483" v="2472" actId="1076"/>
          <ac:spMkLst>
            <pc:docMk/>
            <pc:sldMk cId="871083494" sldId="260"/>
            <ac:spMk id="5" creationId="{F586E139-1314-14D5-5F1F-CC8267B179F4}"/>
          </ac:spMkLst>
        </pc:spChg>
        <pc:spChg chg="mod">
          <ac:chgData name="Søbstad, Johan Martin" userId="b81237a0-8a1d-4ee8-83c9-a41fa9534399" providerId="ADAL" clId="{B20B1422-4FDC-47B0-A0C0-814F8F3AF969}" dt="2024-06-28T10:34:08.919" v="2126"/>
          <ac:spMkLst>
            <pc:docMk/>
            <pc:sldMk cId="871083494" sldId="260"/>
            <ac:spMk id="8" creationId="{4A72154E-0377-E17A-A798-D63BECFB4C92}"/>
          </ac:spMkLst>
        </pc:spChg>
        <pc:spChg chg="mod">
          <ac:chgData name="Søbstad, Johan Martin" userId="b81237a0-8a1d-4ee8-83c9-a41fa9534399" providerId="ADAL" clId="{B20B1422-4FDC-47B0-A0C0-814F8F3AF969}" dt="2024-06-28T10:34:08.919" v="2126"/>
          <ac:spMkLst>
            <pc:docMk/>
            <pc:sldMk cId="871083494" sldId="260"/>
            <ac:spMk id="10" creationId="{57ADBCDE-7679-B7DB-69F7-7BA159B2EED9}"/>
          </ac:spMkLst>
        </pc:spChg>
        <pc:spChg chg="mod">
          <ac:chgData name="Søbstad, Johan Martin" userId="b81237a0-8a1d-4ee8-83c9-a41fa9534399" providerId="ADAL" clId="{B20B1422-4FDC-47B0-A0C0-814F8F3AF969}" dt="2024-06-28T10:56:24.011" v="2551"/>
          <ac:spMkLst>
            <pc:docMk/>
            <pc:sldMk cId="871083494" sldId="260"/>
            <ac:spMk id="14" creationId="{9D449AAA-B911-239B-66B1-F9289B425222}"/>
          </ac:spMkLst>
        </pc:spChg>
        <pc:spChg chg="mod">
          <ac:chgData name="Søbstad, Johan Martin" userId="b81237a0-8a1d-4ee8-83c9-a41fa9534399" providerId="ADAL" clId="{B20B1422-4FDC-47B0-A0C0-814F8F3AF969}" dt="2024-06-28T10:50:55.994" v="2467" actId="27636"/>
          <ac:spMkLst>
            <pc:docMk/>
            <pc:sldMk cId="871083494" sldId="260"/>
            <ac:spMk id="15" creationId="{245D56E4-76B6-8434-DB9F-96C92B0D6AF5}"/>
          </ac:spMkLst>
        </pc:spChg>
        <pc:spChg chg="mod">
          <ac:chgData name="Søbstad, Johan Martin" userId="b81237a0-8a1d-4ee8-83c9-a41fa9534399" providerId="ADAL" clId="{B20B1422-4FDC-47B0-A0C0-814F8F3AF969}" dt="2024-06-28T10:34:08.919" v="2126"/>
          <ac:spMkLst>
            <pc:docMk/>
            <pc:sldMk cId="871083494" sldId="260"/>
            <ac:spMk id="18" creationId="{F77713E8-F53C-0EDF-429E-E186E49E91CF}"/>
          </ac:spMkLst>
        </pc:spChg>
        <pc:spChg chg="mod">
          <ac:chgData name="Søbstad, Johan Martin" userId="b81237a0-8a1d-4ee8-83c9-a41fa9534399" providerId="ADAL" clId="{B20B1422-4FDC-47B0-A0C0-814F8F3AF969}" dt="2024-06-28T10:34:08.919" v="2126"/>
          <ac:spMkLst>
            <pc:docMk/>
            <pc:sldMk cId="871083494" sldId="260"/>
            <ac:spMk id="19" creationId="{C5D1CDCA-4331-F0B6-78D2-B10D81C5178C}"/>
          </ac:spMkLst>
        </pc:spChg>
        <pc:spChg chg="del mod">
          <ac:chgData name="Søbstad, Johan Martin" userId="b81237a0-8a1d-4ee8-83c9-a41fa9534399" providerId="ADAL" clId="{B20B1422-4FDC-47B0-A0C0-814F8F3AF969}" dt="2024-06-28T10:50:51.301" v="2465" actId="478"/>
          <ac:spMkLst>
            <pc:docMk/>
            <pc:sldMk cId="871083494" sldId="260"/>
            <ac:spMk id="31" creationId="{B75179DE-F964-9483-E7D7-0ED7F90033B9}"/>
          </ac:spMkLst>
        </pc:spChg>
        <pc:grpChg chg="add mod ord">
          <ac:chgData name="Søbstad, Johan Martin" userId="b81237a0-8a1d-4ee8-83c9-a41fa9534399" providerId="ADAL" clId="{B20B1422-4FDC-47B0-A0C0-814F8F3AF969}" dt="2024-06-28T10:34:10.620" v="2127" actId="167"/>
          <ac:grpSpMkLst>
            <pc:docMk/>
            <pc:sldMk cId="871083494" sldId="260"/>
            <ac:grpSpMk id="7" creationId="{98719CAC-73BC-9548-49E6-13417865A251}"/>
          </ac:grpSpMkLst>
        </pc:grpChg>
        <pc:grpChg chg="mod">
          <ac:chgData name="Søbstad, Johan Martin" userId="b81237a0-8a1d-4ee8-83c9-a41fa9534399" providerId="ADAL" clId="{B20B1422-4FDC-47B0-A0C0-814F8F3AF969}" dt="2024-06-28T10:34:08.919" v="2126"/>
          <ac:grpSpMkLst>
            <pc:docMk/>
            <pc:sldMk cId="871083494" sldId="260"/>
            <ac:grpSpMk id="9" creationId="{87593823-284C-3F54-C6C6-29CFB5892A4D}"/>
          </ac:grpSpMkLst>
        </pc:grpChg>
        <pc:grpChg chg="del">
          <ac:chgData name="Søbstad, Johan Martin" userId="b81237a0-8a1d-4ee8-83c9-a41fa9534399" providerId="ADAL" clId="{B20B1422-4FDC-47B0-A0C0-814F8F3AF969}" dt="2024-06-28T10:33:59.112" v="2123" actId="478"/>
          <ac:grpSpMkLst>
            <pc:docMk/>
            <pc:sldMk cId="871083494" sldId="260"/>
            <ac:grpSpMk id="16" creationId="{2C3A7C54-8A50-DC14-9400-B4C07F1BF877}"/>
          </ac:grpSpMkLst>
        </pc:grpChg>
        <pc:picChg chg="add mod">
          <ac:chgData name="Søbstad, Johan Martin" userId="b81237a0-8a1d-4ee8-83c9-a41fa9534399" providerId="ADAL" clId="{B20B1422-4FDC-47B0-A0C0-814F8F3AF969}" dt="2024-06-28T10:40:01.231" v="2315"/>
          <ac:picMkLst>
            <pc:docMk/>
            <pc:sldMk cId="871083494" sldId="260"/>
            <ac:picMk id="27" creationId="{36EA39B7-62A0-800D-B34D-48D75205F0EF}"/>
          </ac:picMkLst>
        </pc:picChg>
        <pc:picChg chg="add del mod">
          <ac:chgData name="Søbstad, Johan Martin" userId="b81237a0-8a1d-4ee8-83c9-a41fa9534399" providerId="ADAL" clId="{B20B1422-4FDC-47B0-A0C0-814F8F3AF969}" dt="2024-06-28T10:24:51.912" v="1919" actId="21"/>
          <ac:picMkLst>
            <pc:docMk/>
            <pc:sldMk cId="871083494" sldId="260"/>
            <ac:picMk id="1026" creationId="{F00A36B7-8853-340F-A510-6F985ADE62BF}"/>
          </ac:picMkLst>
        </pc:picChg>
        <pc:cxnChg chg="mod">
          <ac:chgData name="Søbstad, Johan Martin" userId="b81237a0-8a1d-4ee8-83c9-a41fa9534399" providerId="ADAL" clId="{B20B1422-4FDC-47B0-A0C0-814F8F3AF969}" dt="2024-06-28T10:34:08.919" v="2126"/>
          <ac:cxnSpMkLst>
            <pc:docMk/>
            <pc:sldMk cId="871083494" sldId="260"/>
            <ac:cxnSpMk id="11" creationId="{992C524C-BDB8-4ACD-61A7-78AFA470BAE9}"/>
          </ac:cxnSpMkLst>
        </pc:cxnChg>
        <pc:cxnChg chg="mod">
          <ac:chgData name="Søbstad, Johan Martin" userId="b81237a0-8a1d-4ee8-83c9-a41fa9534399" providerId="ADAL" clId="{B20B1422-4FDC-47B0-A0C0-814F8F3AF969}" dt="2024-06-28T10:34:08.919" v="2126"/>
          <ac:cxnSpMkLst>
            <pc:docMk/>
            <pc:sldMk cId="871083494" sldId="260"/>
            <ac:cxnSpMk id="12" creationId="{858AE66A-9198-CE05-6554-BEE538DD3EFA}"/>
          </ac:cxnSpMkLst>
        </pc:cxnChg>
        <pc:cxnChg chg="mod">
          <ac:chgData name="Søbstad, Johan Martin" userId="b81237a0-8a1d-4ee8-83c9-a41fa9534399" providerId="ADAL" clId="{B20B1422-4FDC-47B0-A0C0-814F8F3AF969}" dt="2024-06-28T10:34:08.919" v="2126"/>
          <ac:cxnSpMkLst>
            <pc:docMk/>
            <pc:sldMk cId="871083494" sldId="260"/>
            <ac:cxnSpMk id="13" creationId="{B9ACA66D-CC52-B30E-E783-3D180689FD18}"/>
          </ac:cxnSpMkLst>
        </pc:cxnChg>
        <pc:cxnChg chg="mod">
          <ac:chgData name="Søbstad, Johan Martin" userId="b81237a0-8a1d-4ee8-83c9-a41fa9534399" providerId="ADAL" clId="{B20B1422-4FDC-47B0-A0C0-814F8F3AF969}" dt="2024-06-28T10:34:08.919" v="2126"/>
          <ac:cxnSpMkLst>
            <pc:docMk/>
            <pc:sldMk cId="871083494" sldId="260"/>
            <ac:cxnSpMk id="22" creationId="{63905031-2803-0C6A-7798-371AA9F22C34}"/>
          </ac:cxnSpMkLst>
        </pc:cxnChg>
      </pc:sldChg>
      <pc:sldChg chg="add del">
        <pc:chgData name="Søbstad, Johan Martin" userId="b81237a0-8a1d-4ee8-83c9-a41fa9534399" providerId="ADAL" clId="{B20B1422-4FDC-47B0-A0C0-814F8F3AF969}" dt="2024-06-28T08:45:48.208" v="1115" actId="47"/>
        <pc:sldMkLst>
          <pc:docMk/>
          <pc:sldMk cId="3046730639" sldId="260"/>
        </pc:sldMkLst>
      </pc:sldChg>
      <pc:sldChg chg="add del">
        <pc:chgData name="Søbstad, Johan Martin" userId="b81237a0-8a1d-4ee8-83c9-a41fa9534399" providerId="ADAL" clId="{B20B1422-4FDC-47B0-A0C0-814F8F3AF969}" dt="2024-06-28T08:44:55.882" v="1090"/>
        <pc:sldMkLst>
          <pc:docMk/>
          <pc:sldMk cId="3105519709" sldId="260"/>
        </pc:sldMkLst>
      </pc:sldChg>
      <pc:sldChg chg="addSp delSp modSp add mod">
        <pc:chgData name="Søbstad, Johan Martin" userId="b81237a0-8a1d-4ee8-83c9-a41fa9534399" providerId="ADAL" clId="{B20B1422-4FDC-47B0-A0C0-814F8F3AF969}" dt="2024-06-28T10:56:36.699" v="2575" actId="20577"/>
        <pc:sldMkLst>
          <pc:docMk/>
          <pc:sldMk cId="1265935936" sldId="261"/>
        </pc:sldMkLst>
        <pc:spChg chg="mod">
          <ac:chgData name="Søbstad, Johan Martin" userId="b81237a0-8a1d-4ee8-83c9-a41fa9534399" providerId="ADAL" clId="{B20B1422-4FDC-47B0-A0C0-814F8F3AF969}" dt="2024-06-28T10:47:05.463" v="2459" actId="404"/>
          <ac:spMkLst>
            <pc:docMk/>
            <pc:sldMk cId="1265935936" sldId="261"/>
            <ac:spMk id="2" creationId="{86934CDE-2118-C263-1465-0682FE074B79}"/>
          </ac:spMkLst>
        </pc:spChg>
        <pc:spChg chg="add del mod">
          <ac:chgData name="Søbstad, Johan Martin" userId="b81237a0-8a1d-4ee8-83c9-a41fa9534399" providerId="ADAL" clId="{B20B1422-4FDC-47B0-A0C0-814F8F3AF969}" dt="2024-06-28T10:21:59.723" v="1910"/>
          <ac:spMkLst>
            <pc:docMk/>
            <pc:sldMk cId="1265935936" sldId="261"/>
            <ac:spMk id="3" creationId="{5C3A7794-1BED-DD3A-FE98-DBC0F6FD27EF}"/>
          </ac:spMkLst>
        </pc:spChg>
        <pc:spChg chg="mod">
          <ac:chgData name="Søbstad, Johan Martin" userId="b81237a0-8a1d-4ee8-83c9-a41fa9534399" providerId="ADAL" clId="{B20B1422-4FDC-47B0-A0C0-814F8F3AF969}" dt="2024-06-28T10:34:14.525" v="2130"/>
          <ac:spMkLst>
            <pc:docMk/>
            <pc:sldMk cId="1265935936" sldId="261"/>
            <ac:spMk id="8" creationId="{472164AF-A256-85E0-2665-44C4016F7AE9}"/>
          </ac:spMkLst>
        </pc:spChg>
        <pc:spChg chg="mod">
          <ac:chgData name="Søbstad, Johan Martin" userId="b81237a0-8a1d-4ee8-83c9-a41fa9534399" providerId="ADAL" clId="{B20B1422-4FDC-47B0-A0C0-814F8F3AF969}" dt="2024-06-28T10:34:14.525" v="2130"/>
          <ac:spMkLst>
            <pc:docMk/>
            <pc:sldMk cId="1265935936" sldId="261"/>
            <ac:spMk id="10" creationId="{DAD8BCB9-9F38-9DC4-C8F3-DC6C11419A39}"/>
          </ac:spMkLst>
        </pc:spChg>
        <pc:spChg chg="mod">
          <ac:chgData name="Søbstad, Johan Martin" userId="b81237a0-8a1d-4ee8-83c9-a41fa9534399" providerId="ADAL" clId="{B20B1422-4FDC-47B0-A0C0-814F8F3AF969}" dt="2024-06-28T10:56:36.699" v="2575" actId="20577"/>
          <ac:spMkLst>
            <pc:docMk/>
            <pc:sldMk cId="1265935936" sldId="261"/>
            <ac:spMk id="14" creationId="{B140AEAF-DCEC-410D-79C9-31B4D7ABF0D6}"/>
          </ac:spMkLst>
        </pc:spChg>
        <pc:spChg chg="mod">
          <ac:chgData name="Søbstad, Johan Martin" userId="b81237a0-8a1d-4ee8-83c9-a41fa9534399" providerId="ADAL" clId="{B20B1422-4FDC-47B0-A0C0-814F8F3AF969}" dt="2024-06-28T10:22:03.482" v="1911"/>
          <ac:spMkLst>
            <pc:docMk/>
            <pc:sldMk cId="1265935936" sldId="261"/>
            <ac:spMk id="15" creationId="{245D56E4-76B6-8434-DB9F-96C92B0D6AF5}"/>
          </ac:spMkLst>
        </pc:spChg>
        <pc:spChg chg="mod">
          <ac:chgData name="Søbstad, Johan Martin" userId="b81237a0-8a1d-4ee8-83c9-a41fa9534399" providerId="ADAL" clId="{B20B1422-4FDC-47B0-A0C0-814F8F3AF969}" dt="2024-06-28T10:34:14.525" v="2130"/>
          <ac:spMkLst>
            <pc:docMk/>
            <pc:sldMk cId="1265935936" sldId="261"/>
            <ac:spMk id="18" creationId="{A17390B0-CF75-1094-3C3E-543BA2A87316}"/>
          </ac:spMkLst>
        </pc:spChg>
        <pc:spChg chg="mod">
          <ac:chgData name="Søbstad, Johan Martin" userId="b81237a0-8a1d-4ee8-83c9-a41fa9534399" providerId="ADAL" clId="{B20B1422-4FDC-47B0-A0C0-814F8F3AF969}" dt="2024-06-28T10:34:14.525" v="2130"/>
          <ac:spMkLst>
            <pc:docMk/>
            <pc:sldMk cId="1265935936" sldId="261"/>
            <ac:spMk id="19" creationId="{A07478C9-86BD-C16A-8E69-A4603AC933F3}"/>
          </ac:spMkLst>
        </pc:spChg>
        <pc:spChg chg="mod">
          <ac:chgData name="Søbstad, Johan Martin" userId="b81237a0-8a1d-4ee8-83c9-a41fa9534399" providerId="ADAL" clId="{B20B1422-4FDC-47B0-A0C0-814F8F3AF969}" dt="2024-06-28T10:27:30.583" v="1968" actId="20577"/>
          <ac:spMkLst>
            <pc:docMk/>
            <pc:sldMk cId="1265935936" sldId="261"/>
            <ac:spMk id="23" creationId="{F9CBB80D-9A2B-8A5A-8486-3D94E6D85D42}"/>
          </ac:spMkLst>
        </pc:spChg>
        <pc:grpChg chg="add mod ord">
          <ac:chgData name="Søbstad, Johan Martin" userId="b81237a0-8a1d-4ee8-83c9-a41fa9534399" providerId="ADAL" clId="{B20B1422-4FDC-47B0-A0C0-814F8F3AF969}" dt="2024-06-28T10:34:16.772" v="2131" actId="167"/>
          <ac:grpSpMkLst>
            <pc:docMk/>
            <pc:sldMk cId="1265935936" sldId="261"/>
            <ac:grpSpMk id="7" creationId="{A00B1C9C-652A-CAFA-8FD0-3743D671F151}"/>
          </ac:grpSpMkLst>
        </pc:grpChg>
        <pc:grpChg chg="mod">
          <ac:chgData name="Søbstad, Johan Martin" userId="b81237a0-8a1d-4ee8-83c9-a41fa9534399" providerId="ADAL" clId="{B20B1422-4FDC-47B0-A0C0-814F8F3AF969}" dt="2024-06-28T10:34:14.525" v="2130"/>
          <ac:grpSpMkLst>
            <pc:docMk/>
            <pc:sldMk cId="1265935936" sldId="261"/>
            <ac:grpSpMk id="9" creationId="{7C49E7C7-AE58-85F5-5451-7A3339611CE8}"/>
          </ac:grpSpMkLst>
        </pc:grpChg>
        <pc:grpChg chg="del">
          <ac:chgData name="Søbstad, Johan Martin" userId="b81237a0-8a1d-4ee8-83c9-a41fa9534399" providerId="ADAL" clId="{B20B1422-4FDC-47B0-A0C0-814F8F3AF969}" dt="2024-06-28T10:34:04.502" v="2125" actId="478"/>
          <ac:grpSpMkLst>
            <pc:docMk/>
            <pc:sldMk cId="1265935936" sldId="261"/>
            <ac:grpSpMk id="16" creationId="{2C3A7C54-8A50-DC14-9400-B4C07F1BF877}"/>
          </ac:grpSpMkLst>
        </pc:grpChg>
        <pc:picChg chg="add del mod">
          <ac:chgData name="Søbstad, Johan Martin" userId="b81237a0-8a1d-4ee8-83c9-a41fa9534399" providerId="ADAL" clId="{B20B1422-4FDC-47B0-A0C0-814F8F3AF969}" dt="2024-06-28T10:27:51.462" v="1970" actId="21"/>
          <ac:picMkLst>
            <pc:docMk/>
            <pc:sldMk cId="1265935936" sldId="261"/>
            <ac:picMk id="5" creationId="{40DDEA80-DF67-8946-2D80-036FEF262885}"/>
          </ac:picMkLst>
        </pc:picChg>
        <pc:picChg chg="add mod">
          <ac:chgData name="Søbstad, Johan Martin" userId="b81237a0-8a1d-4ee8-83c9-a41fa9534399" providerId="ADAL" clId="{B20B1422-4FDC-47B0-A0C0-814F8F3AF969}" dt="2024-06-28T10:40:08.723" v="2317" actId="1076"/>
          <ac:picMkLst>
            <pc:docMk/>
            <pc:sldMk cId="1265935936" sldId="261"/>
            <ac:picMk id="27" creationId="{3DD9FFEB-39A2-00C3-4BDD-0807844587D5}"/>
          </ac:picMkLst>
        </pc:picChg>
        <pc:cxnChg chg="mod">
          <ac:chgData name="Søbstad, Johan Martin" userId="b81237a0-8a1d-4ee8-83c9-a41fa9534399" providerId="ADAL" clId="{B20B1422-4FDC-47B0-A0C0-814F8F3AF969}" dt="2024-06-28T10:34:14.525" v="2130"/>
          <ac:cxnSpMkLst>
            <pc:docMk/>
            <pc:sldMk cId="1265935936" sldId="261"/>
            <ac:cxnSpMk id="11" creationId="{FAA2F8BD-7BE7-66D1-E69E-D408D003FF21}"/>
          </ac:cxnSpMkLst>
        </pc:cxnChg>
        <pc:cxnChg chg="mod">
          <ac:chgData name="Søbstad, Johan Martin" userId="b81237a0-8a1d-4ee8-83c9-a41fa9534399" providerId="ADAL" clId="{B20B1422-4FDC-47B0-A0C0-814F8F3AF969}" dt="2024-06-28T10:34:14.525" v="2130"/>
          <ac:cxnSpMkLst>
            <pc:docMk/>
            <pc:sldMk cId="1265935936" sldId="261"/>
            <ac:cxnSpMk id="12" creationId="{65EC239D-02B3-01BE-BEAC-B28B40A44884}"/>
          </ac:cxnSpMkLst>
        </pc:cxnChg>
        <pc:cxnChg chg="mod">
          <ac:chgData name="Søbstad, Johan Martin" userId="b81237a0-8a1d-4ee8-83c9-a41fa9534399" providerId="ADAL" clId="{B20B1422-4FDC-47B0-A0C0-814F8F3AF969}" dt="2024-06-28T10:34:14.525" v="2130"/>
          <ac:cxnSpMkLst>
            <pc:docMk/>
            <pc:sldMk cId="1265935936" sldId="261"/>
            <ac:cxnSpMk id="13" creationId="{7423E0EE-6858-B6D9-6CE0-DC0DE34C64DA}"/>
          </ac:cxnSpMkLst>
        </pc:cxnChg>
        <pc:cxnChg chg="mod">
          <ac:chgData name="Søbstad, Johan Martin" userId="b81237a0-8a1d-4ee8-83c9-a41fa9534399" providerId="ADAL" clId="{B20B1422-4FDC-47B0-A0C0-814F8F3AF969}" dt="2024-06-28T10:34:14.525" v="2130"/>
          <ac:cxnSpMkLst>
            <pc:docMk/>
            <pc:sldMk cId="1265935936" sldId="261"/>
            <ac:cxnSpMk id="22" creationId="{52018FC5-5D79-87F7-6200-FAF2E4674918}"/>
          </ac:cxnSpMkLst>
        </pc:cxnChg>
      </pc:sldChg>
      <pc:sldChg chg="add del">
        <pc:chgData name="Søbstad, Johan Martin" userId="b81237a0-8a1d-4ee8-83c9-a41fa9534399" providerId="ADAL" clId="{B20B1422-4FDC-47B0-A0C0-814F8F3AF969}" dt="2024-06-28T08:44:55.650" v="1089"/>
        <pc:sldMkLst>
          <pc:docMk/>
          <pc:sldMk cId="1515647691" sldId="261"/>
        </pc:sldMkLst>
      </pc:sldChg>
      <pc:sldChg chg="add del">
        <pc:chgData name="Søbstad, Johan Martin" userId="b81237a0-8a1d-4ee8-83c9-a41fa9534399" providerId="ADAL" clId="{B20B1422-4FDC-47B0-A0C0-814F8F3AF969}" dt="2024-06-28T08:45:47.909" v="1114" actId="47"/>
        <pc:sldMkLst>
          <pc:docMk/>
          <pc:sldMk cId="3636954944" sldId="261"/>
        </pc:sldMkLst>
      </pc:sldChg>
      <pc:sldChg chg="add del">
        <pc:chgData name="Søbstad, Johan Martin" userId="b81237a0-8a1d-4ee8-83c9-a41fa9534399" providerId="ADAL" clId="{B20B1422-4FDC-47B0-A0C0-814F8F3AF969}" dt="2024-06-28T08:44:55.426" v="1088"/>
        <pc:sldMkLst>
          <pc:docMk/>
          <pc:sldMk cId="1173327594" sldId="262"/>
        </pc:sldMkLst>
      </pc:sldChg>
      <pc:sldChg chg="modSp add del mod">
        <pc:chgData name="Søbstad, Johan Martin" userId="b81237a0-8a1d-4ee8-83c9-a41fa9534399" providerId="ADAL" clId="{B20B1422-4FDC-47B0-A0C0-814F8F3AF969}" dt="2024-06-28T10:27:47.817" v="1969" actId="47"/>
        <pc:sldMkLst>
          <pc:docMk/>
          <pc:sldMk cId="1958133394" sldId="262"/>
        </pc:sldMkLst>
        <pc:spChg chg="mod">
          <ac:chgData name="Søbstad, Johan Martin" userId="b81237a0-8a1d-4ee8-83c9-a41fa9534399" providerId="ADAL" clId="{B20B1422-4FDC-47B0-A0C0-814F8F3AF969}" dt="2024-06-28T09:15:56.708" v="1836" actId="20577"/>
          <ac:spMkLst>
            <pc:docMk/>
            <pc:sldMk cId="1958133394" sldId="262"/>
            <ac:spMk id="2" creationId="{86934CDE-2118-C263-1465-0682FE074B79}"/>
          </ac:spMkLst>
        </pc:spChg>
      </pc:sldChg>
      <pc:sldChg chg="add del">
        <pc:chgData name="Søbstad, Johan Martin" userId="b81237a0-8a1d-4ee8-83c9-a41fa9534399" providerId="ADAL" clId="{B20B1422-4FDC-47B0-A0C0-814F8F3AF969}" dt="2024-06-28T08:45:47.653" v="1113" actId="47"/>
        <pc:sldMkLst>
          <pc:docMk/>
          <pc:sldMk cId="2353930361" sldId="262"/>
        </pc:sldMkLst>
      </pc:sldChg>
      <pc:sldChg chg="addSp delSp modSp add del mod">
        <pc:chgData name="Søbstad, Johan Martin" userId="b81237a0-8a1d-4ee8-83c9-a41fa9534399" providerId="ADAL" clId="{B20B1422-4FDC-47B0-A0C0-814F8F3AF969}" dt="2024-06-28T10:46:31.170" v="2447" actId="47"/>
        <pc:sldMkLst>
          <pc:docMk/>
          <pc:sldMk cId="3655095170" sldId="262"/>
        </pc:sldMkLst>
        <pc:spChg chg="mod">
          <ac:chgData name="Søbstad, Johan Martin" userId="b81237a0-8a1d-4ee8-83c9-a41fa9534399" providerId="ADAL" clId="{B20B1422-4FDC-47B0-A0C0-814F8F3AF969}" dt="2024-06-28T10:46:21.700" v="2445" actId="1076"/>
          <ac:spMkLst>
            <pc:docMk/>
            <pc:sldMk cId="3655095170" sldId="262"/>
            <ac:spMk id="3" creationId="{8CBC0C1C-1144-37B6-C2FD-9A364D091FC1}"/>
          </ac:spMkLst>
        </pc:spChg>
        <pc:picChg chg="add mod">
          <ac:chgData name="Søbstad, Johan Martin" userId="b81237a0-8a1d-4ee8-83c9-a41fa9534399" providerId="ADAL" clId="{B20B1422-4FDC-47B0-A0C0-814F8F3AF969}" dt="2024-06-28T10:46:18.120" v="2443"/>
          <ac:picMkLst>
            <pc:docMk/>
            <pc:sldMk cId="3655095170" sldId="262"/>
            <ac:picMk id="16" creationId="{559238FD-35B4-04D1-F086-67113DA9800A}"/>
          </ac:picMkLst>
        </pc:picChg>
        <pc:picChg chg="del">
          <ac:chgData name="Søbstad, Johan Martin" userId="b81237a0-8a1d-4ee8-83c9-a41fa9534399" providerId="ADAL" clId="{B20B1422-4FDC-47B0-A0C0-814F8F3AF969}" dt="2024-06-28T10:46:14.827" v="2441" actId="478"/>
          <ac:picMkLst>
            <pc:docMk/>
            <pc:sldMk cId="3655095170" sldId="262"/>
            <ac:picMk id="27" creationId="{36EA39B7-62A0-800D-B34D-48D75205F0EF}"/>
          </ac:picMkLst>
        </pc:picChg>
      </pc:sldChg>
      <pc:sldChg chg="modSp add del mod">
        <pc:chgData name="Søbstad, Johan Martin" userId="b81237a0-8a1d-4ee8-83c9-a41fa9534399" providerId="ADAL" clId="{B20B1422-4FDC-47B0-A0C0-814F8F3AF969}" dt="2024-06-28T10:27:47.817" v="1969" actId="47"/>
        <pc:sldMkLst>
          <pc:docMk/>
          <pc:sldMk cId="1690102804" sldId="263"/>
        </pc:sldMkLst>
        <pc:spChg chg="mod">
          <ac:chgData name="Søbstad, Johan Martin" userId="b81237a0-8a1d-4ee8-83c9-a41fa9534399" providerId="ADAL" clId="{B20B1422-4FDC-47B0-A0C0-814F8F3AF969}" dt="2024-06-28T09:16:02.282" v="1846" actId="20577"/>
          <ac:spMkLst>
            <pc:docMk/>
            <pc:sldMk cId="1690102804" sldId="263"/>
            <ac:spMk id="10" creationId="{CE878DE8-6192-620F-0D49-BD6827CBD738}"/>
          </ac:spMkLst>
        </pc:spChg>
      </pc:sldChg>
      <pc:sldChg chg="addSp delSp modSp add mod">
        <pc:chgData name="Søbstad, Johan Martin" userId="b81237a0-8a1d-4ee8-83c9-a41fa9534399" providerId="ADAL" clId="{B20B1422-4FDC-47B0-A0C0-814F8F3AF969}" dt="2024-06-28T10:56:46.055" v="2577"/>
        <pc:sldMkLst>
          <pc:docMk/>
          <pc:sldMk cId="2261210341" sldId="263"/>
        </pc:sldMkLst>
        <pc:spChg chg="mod">
          <ac:chgData name="Søbstad, Johan Martin" userId="b81237a0-8a1d-4ee8-83c9-a41fa9534399" providerId="ADAL" clId="{B20B1422-4FDC-47B0-A0C0-814F8F3AF969}" dt="2024-06-28T10:52:21.272" v="2482" actId="20577"/>
          <ac:spMkLst>
            <pc:docMk/>
            <pc:sldMk cId="2261210341" sldId="263"/>
            <ac:spMk id="10" creationId="{CE878DE8-6192-620F-0D49-BD6827CBD738}"/>
          </ac:spMkLst>
        </pc:spChg>
        <pc:spChg chg="mod">
          <ac:chgData name="Søbstad, Johan Martin" userId="b81237a0-8a1d-4ee8-83c9-a41fa9534399" providerId="ADAL" clId="{B20B1422-4FDC-47B0-A0C0-814F8F3AF969}" dt="2024-06-28T10:56:46.055" v="2577"/>
          <ac:spMkLst>
            <pc:docMk/>
            <pc:sldMk cId="2261210341" sldId="263"/>
            <ac:spMk id="27" creationId="{4FB16C85-19B6-0ED8-5990-2F337441D987}"/>
          </ac:spMkLst>
        </pc:spChg>
        <pc:picChg chg="add mod">
          <ac:chgData name="Søbstad, Johan Martin" userId="b81237a0-8a1d-4ee8-83c9-a41fa9534399" providerId="ADAL" clId="{B20B1422-4FDC-47B0-A0C0-814F8F3AF969}" dt="2024-06-28T10:46:18.588" v="2444"/>
          <ac:picMkLst>
            <pc:docMk/>
            <pc:sldMk cId="2261210341" sldId="263"/>
            <ac:picMk id="2" creationId="{6137F722-032E-92E2-BAB5-79AA00CA2DC9}"/>
          </ac:picMkLst>
        </pc:picChg>
        <pc:picChg chg="del">
          <ac:chgData name="Søbstad, Johan Martin" userId="b81237a0-8a1d-4ee8-83c9-a41fa9534399" providerId="ADAL" clId="{B20B1422-4FDC-47B0-A0C0-814F8F3AF969}" dt="2024-06-28T10:46:15.922" v="2442" actId="478"/>
          <ac:picMkLst>
            <pc:docMk/>
            <pc:sldMk cId="2261210341" sldId="263"/>
            <ac:picMk id="32" creationId="{F35892E1-E68D-72A9-67E0-FE3FD4C00A2E}"/>
          </ac:picMkLst>
        </pc:picChg>
      </pc:sldChg>
      <pc:sldChg chg="add del">
        <pc:chgData name="Søbstad, Johan Martin" userId="b81237a0-8a1d-4ee8-83c9-a41fa9534399" providerId="ADAL" clId="{B20B1422-4FDC-47B0-A0C0-814F8F3AF969}" dt="2024-06-28T08:45:47.406" v="1112" actId="47"/>
        <pc:sldMkLst>
          <pc:docMk/>
          <pc:sldMk cId="3006562786" sldId="263"/>
        </pc:sldMkLst>
      </pc:sldChg>
      <pc:sldChg chg="add del">
        <pc:chgData name="Søbstad, Johan Martin" userId="b81237a0-8a1d-4ee8-83c9-a41fa9534399" providerId="ADAL" clId="{B20B1422-4FDC-47B0-A0C0-814F8F3AF969}" dt="2024-06-28T08:44:55.180" v="1087"/>
        <pc:sldMkLst>
          <pc:docMk/>
          <pc:sldMk cId="3586092734" sldId="263"/>
        </pc:sldMkLst>
      </pc:sldChg>
      <pc:sldChg chg="add del">
        <pc:chgData name="Søbstad, Johan Martin" userId="b81237a0-8a1d-4ee8-83c9-a41fa9534399" providerId="ADAL" clId="{B20B1422-4FDC-47B0-A0C0-814F8F3AF969}" dt="2024-06-28T08:44:54.964" v="1086"/>
        <pc:sldMkLst>
          <pc:docMk/>
          <pc:sldMk cId="6281219" sldId="264"/>
        </pc:sldMkLst>
      </pc:sldChg>
      <pc:sldChg chg="modSp add del mod">
        <pc:chgData name="Søbstad, Johan Martin" userId="b81237a0-8a1d-4ee8-83c9-a41fa9534399" providerId="ADAL" clId="{B20B1422-4FDC-47B0-A0C0-814F8F3AF969}" dt="2024-06-28T10:27:47.817" v="1969" actId="47"/>
        <pc:sldMkLst>
          <pc:docMk/>
          <pc:sldMk cId="2190917412" sldId="264"/>
        </pc:sldMkLst>
        <pc:spChg chg="mod">
          <ac:chgData name="Søbstad, Johan Martin" userId="b81237a0-8a1d-4ee8-83c9-a41fa9534399" providerId="ADAL" clId="{B20B1422-4FDC-47B0-A0C0-814F8F3AF969}" dt="2024-06-28T09:16:12.086" v="1852" actId="20577"/>
          <ac:spMkLst>
            <pc:docMk/>
            <pc:sldMk cId="2190917412" sldId="264"/>
            <ac:spMk id="2" creationId="{86934CDE-2118-C263-1465-0682FE074B79}"/>
          </ac:spMkLst>
        </pc:spChg>
        <pc:spChg chg="mod">
          <ac:chgData name="Søbstad, Johan Martin" userId="b81237a0-8a1d-4ee8-83c9-a41fa9534399" providerId="ADAL" clId="{B20B1422-4FDC-47B0-A0C0-814F8F3AF969}" dt="2024-06-28T10:22:07.022" v="1912"/>
          <ac:spMkLst>
            <pc:docMk/>
            <pc:sldMk cId="2190917412" sldId="264"/>
            <ac:spMk id="15" creationId="{245D56E4-76B6-8434-DB9F-96C92B0D6AF5}"/>
          </ac:spMkLst>
        </pc:spChg>
      </pc:sldChg>
      <pc:sldChg chg="add del">
        <pc:chgData name="Søbstad, Johan Martin" userId="b81237a0-8a1d-4ee8-83c9-a41fa9534399" providerId="ADAL" clId="{B20B1422-4FDC-47B0-A0C0-814F8F3AF969}" dt="2024-06-28T08:45:47.105" v="1111" actId="47"/>
        <pc:sldMkLst>
          <pc:docMk/>
          <pc:sldMk cId="2265420285" sldId="264"/>
        </pc:sldMkLst>
      </pc:sldChg>
      <pc:sldChg chg="addSp delSp modSp add mod">
        <pc:chgData name="Søbstad, Johan Martin" userId="b81237a0-8a1d-4ee8-83c9-a41fa9534399" providerId="ADAL" clId="{B20B1422-4FDC-47B0-A0C0-814F8F3AF969}" dt="2024-06-28T10:56:43.424" v="2576"/>
        <pc:sldMkLst>
          <pc:docMk/>
          <pc:sldMk cId="4080628887" sldId="264"/>
        </pc:sldMkLst>
        <pc:spChg chg="mod">
          <ac:chgData name="Søbstad, Johan Martin" userId="b81237a0-8a1d-4ee8-83c9-a41fa9534399" providerId="ADAL" clId="{B20B1422-4FDC-47B0-A0C0-814F8F3AF969}" dt="2024-06-28T10:52:18.886" v="2481" actId="20577"/>
          <ac:spMkLst>
            <pc:docMk/>
            <pc:sldMk cId="4080628887" sldId="264"/>
            <ac:spMk id="2" creationId="{86934CDE-2118-C263-1465-0682FE074B79}"/>
          </ac:spMkLst>
        </pc:spChg>
        <pc:spChg chg="mod">
          <ac:chgData name="Søbstad, Johan Martin" userId="b81237a0-8a1d-4ee8-83c9-a41fa9534399" providerId="ADAL" clId="{B20B1422-4FDC-47B0-A0C0-814F8F3AF969}" dt="2024-06-28T10:56:43.424" v="2576"/>
          <ac:spMkLst>
            <pc:docMk/>
            <pc:sldMk cId="4080628887" sldId="264"/>
            <ac:spMk id="14" creationId="{9D449AAA-B911-239B-66B1-F9289B425222}"/>
          </ac:spMkLst>
        </pc:spChg>
        <pc:picChg chg="add mod">
          <ac:chgData name="Søbstad, Johan Martin" userId="b81237a0-8a1d-4ee8-83c9-a41fa9534399" providerId="ADAL" clId="{B20B1422-4FDC-47B0-A0C0-814F8F3AF969}" dt="2024-06-28T10:46:36.980" v="2450"/>
          <ac:picMkLst>
            <pc:docMk/>
            <pc:sldMk cId="4080628887" sldId="264"/>
            <ac:picMk id="16" creationId="{3F1B5399-EAF3-B1F9-3D0F-F41E1C96C89D}"/>
          </ac:picMkLst>
        </pc:picChg>
        <pc:picChg chg="del">
          <ac:chgData name="Søbstad, Johan Martin" userId="b81237a0-8a1d-4ee8-83c9-a41fa9534399" providerId="ADAL" clId="{B20B1422-4FDC-47B0-A0C0-814F8F3AF969}" dt="2024-06-28T10:46:34.859" v="2449" actId="478"/>
          <ac:picMkLst>
            <pc:docMk/>
            <pc:sldMk cId="4080628887" sldId="264"/>
            <ac:picMk id="27" creationId="{36EA39B7-62A0-800D-B34D-48D75205F0EF}"/>
          </ac:picMkLst>
        </pc:picChg>
      </pc:sldChg>
      <pc:sldChg chg="modSp add del mod">
        <pc:chgData name="Søbstad, Johan Martin" userId="b81237a0-8a1d-4ee8-83c9-a41fa9534399" providerId="ADAL" clId="{B20B1422-4FDC-47B0-A0C0-814F8F3AF969}" dt="2024-06-28T10:27:47.817" v="1969" actId="47"/>
        <pc:sldMkLst>
          <pc:docMk/>
          <pc:sldMk cId="608224932" sldId="265"/>
        </pc:sldMkLst>
        <pc:spChg chg="mod">
          <ac:chgData name="Søbstad, Johan Martin" userId="b81237a0-8a1d-4ee8-83c9-a41fa9534399" providerId="ADAL" clId="{B20B1422-4FDC-47B0-A0C0-814F8F3AF969}" dt="2024-06-28T09:16:16.197" v="1859" actId="20577"/>
          <ac:spMkLst>
            <pc:docMk/>
            <pc:sldMk cId="608224932" sldId="265"/>
            <ac:spMk id="2" creationId="{86934CDE-2118-C263-1465-0682FE074B79}"/>
          </ac:spMkLst>
        </pc:spChg>
      </pc:sldChg>
      <pc:sldChg chg="add del">
        <pc:chgData name="Søbstad, Johan Martin" userId="b81237a0-8a1d-4ee8-83c9-a41fa9534399" providerId="ADAL" clId="{B20B1422-4FDC-47B0-A0C0-814F8F3AF969}" dt="2024-06-28T08:44:54.695" v="1085"/>
        <pc:sldMkLst>
          <pc:docMk/>
          <pc:sldMk cId="1508925488" sldId="265"/>
        </pc:sldMkLst>
      </pc:sldChg>
      <pc:sldChg chg="add del">
        <pc:chgData name="Søbstad, Johan Martin" userId="b81237a0-8a1d-4ee8-83c9-a41fa9534399" providerId="ADAL" clId="{B20B1422-4FDC-47B0-A0C0-814F8F3AF969}" dt="2024-06-28T08:45:46.720" v="1110" actId="47"/>
        <pc:sldMkLst>
          <pc:docMk/>
          <pc:sldMk cId="3771318701" sldId="265"/>
        </pc:sldMkLst>
      </pc:sldChg>
      <pc:sldChg chg="modSp add del mod">
        <pc:chgData name="Søbstad, Johan Martin" userId="b81237a0-8a1d-4ee8-83c9-a41fa9534399" providerId="ADAL" clId="{B20B1422-4FDC-47B0-A0C0-814F8F3AF969}" dt="2024-06-28T10:27:47.817" v="1969" actId="47"/>
        <pc:sldMkLst>
          <pc:docMk/>
          <pc:sldMk cId="3463655284" sldId="266"/>
        </pc:sldMkLst>
        <pc:spChg chg="mod">
          <ac:chgData name="Søbstad, Johan Martin" userId="b81237a0-8a1d-4ee8-83c9-a41fa9534399" providerId="ADAL" clId="{B20B1422-4FDC-47B0-A0C0-814F8F3AF969}" dt="2024-06-28T09:16:20.330" v="1866" actId="20577"/>
          <ac:spMkLst>
            <pc:docMk/>
            <pc:sldMk cId="3463655284" sldId="266"/>
            <ac:spMk id="10" creationId="{CE878DE8-6192-620F-0D49-BD6827CBD738}"/>
          </ac:spMkLst>
        </pc:spChg>
      </pc:sldChg>
      <pc:sldMasterChg chg="setBg modSldLayout">
        <pc:chgData name="Søbstad, Johan Martin" userId="b81237a0-8a1d-4ee8-83c9-a41fa9534399" providerId="ADAL" clId="{B20B1422-4FDC-47B0-A0C0-814F8F3AF969}" dt="2024-06-28T08:05:46.353" v="4"/>
        <pc:sldMasterMkLst>
          <pc:docMk/>
          <pc:sldMasterMk cId="3774686957" sldId="2147483648"/>
        </pc:sldMasterMkLst>
        <pc:sldLayoutChg chg="setBg">
          <pc:chgData name="Søbstad, Johan Martin" userId="b81237a0-8a1d-4ee8-83c9-a41fa9534399" providerId="ADAL" clId="{B20B1422-4FDC-47B0-A0C0-814F8F3AF969}" dt="2024-06-28T08:05:46.353" v="4"/>
          <pc:sldLayoutMkLst>
            <pc:docMk/>
            <pc:sldMasterMk cId="3774686957" sldId="2147483648"/>
            <pc:sldLayoutMk cId="473904391" sldId="2147483649"/>
          </pc:sldLayoutMkLst>
        </pc:sldLayoutChg>
        <pc:sldLayoutChg chg="setBg">
          <pc:chgData name="Søbstad, Johan Martin" userId="b81237a0-8a1d-4ee8-83c9-a41fa9534399" providerId="ADAL" clId="{B20B1422-4FDC-47B0-A0C0-814F8F3AF969}" dt="2024-06-28T08:05:46.353" v="4"/>
          <pc:sldLayoutMkLst>
            <pc:docMk/>
            <pc:sldMasterMk cId="3774686957" sldId="2147483648"/>
            <pc:sldLayoutMk cId="4018074761" sldId="2147483650"/>
          </pc:sldLayoutMkLst>
        </pc:sldLayoutChg>
        <pc:sldLayoutChg chg="setBg">
          <pc:chgData name="Søbstad, Johan Martin" userId="b81237a0-8a1d-4ee8-83c9-a41fa9534399" providerId="ADAL" clId="{B20B1422-4FDC-47B0-A0C0-814F8F3AF969}" dt="2024-06-28T08:05:46.353" v="4"/>
          <pc:sldLayoutMkLst>
            <pc:docMk/>
            <pc:sldMasterMk cId="3774686957" sldId="2147483648"/>
            <pc:sldLayoutMk cId="3653419138" sldId="2147483651"/>
          </pc:sldLayoutMkLst>
        </pc:sldLayoutChg>
        <pc:sldLayoutChg chg="setBg">
          <pc:chgData name="Søbstad, Johan Martin" userId="b81237a0-8a1d-4ee8-83c9-a41fa9534399" providerId="ADAL" clId="{B20B1422-4FDC-47B0-A0C0-814F8F3AF969}" dt="2024-06-28T08:05:46.353" v="4"/>
          <pc:sldLayoutMkLst>
            <pc:docMk/>
            <pc:sldMasterMk cId="3774686957" sldId="2147483648"/>
            <pc:sldLayoutMk cId="3852838431" sldId="2147483652"/>
          </pc:sldLayoutMkLst>
        </pc:sldLayoutChg>
        <pc:sldLayoutChg chg="setBg">
          <pc:chgData name="Søbstad, Johan Martin" userId="b81237a0-8a1d-4ee8-83c9-a41fa9534399" providerId="ADAL" clId="{B20B1422-4FDC-47B0-A0C0-814F8F3AF969}" dt="2024-06-28T08:05:46.353" v="4"/>
          <pc:sldLayoutMkLst>
            <pc:docMk/>
            <pc:sldMasterMk cId="3774686957" sldId="2147483648"/>
            <pc:sldLayoutMk cId="1961717096" sldId="2147483653"/>
          </pc:sldLayoutMkLst>
        </pc:sldLayoutChg>
        <pc:sldLayoutChg chg="setBg">
          <pc:chgData name="Søbstad, Johan Martin" userId="b81237a0-8a1d-4ee8-83c9-a41fa9534399" providerId="ADAL" clId="{B20B1422-4FDC-47B0-A0C0-814F8F3AF969}" dt="2024-06-28T08:05:46.353" v="4"/>
          <pc:sldLayoutMkLst>
            <pc:docMk/>
            <pc:sldMasterMk cId="3774686957" sldId="2147483648"/>
            <pc:sldLayoutMk cId="1618934415" sldId="2147483654"/>
          </pc:sldLayoutMkLst>
        </pc:sldLayoutChg>
        <pc:sldLayoutChg chg="setBg">
          <pc:chgData name="Søbstad, Johan Martin" userId="b81237a0-8a1d-4ee8-83c9-a41fa9534399" providerId="ADAL" clId="{B20B1422-4FDC-47B0-A0C0-814F8F3AF969}" dt="2024-06-28T08:05:46.353" v="4"/>
          <pc:sldLayoutMkLst>
            <pc:docMk/>
            <pc:sldMasterMk cId="3774686957" sldId="2147483648"/>
            <pc:sldLayoutMk cId="556821364" sldId="2147483655"/>
          </pc:sldLayoutMkLst>
        </pc:sldLayoutChg>
        <pc:sldLayoutChg chg="setBg">
          <pc:chgData name="Søbstad, Johan Martin" userId="b81237a0-8a1d-4ee8-83c9-a41fa9534399" providerId="ADAL" clId="{B20B1422-4FDC-47B0-A0C0-814F8F3AF969}" dt="2024-06-28T08:05:46.353" v="4"/>
          <pc:sldLayoutMkLst>
            <pc:docMk/>
            <pc:sldMasterMk cId="3774686957" sldId="2147483648"/>
            <pc:sldLayoutMk cId="3303998250" sldId="2147483656"/>
          </pc:sldLayoutMkLst>
        </pc:sldLayoutChg>
        <pc:sldLayoutChg chg="setBg">
          <pc:chgData name="Søbstad, Johan Martin" userId="b81237a0-8a1d-4ee8-83c9-a41fa9534399" providerId="ADAL" clId="{B20B1422-4FDC-47B0-A0C0-814F8F3AF969}" dt="2024-06-28T08:05:46.353" v="4"/>
          <pc:sldLayoutMkLst>
            <pc:docMk/>
            <pc:sldMasterMk cId="3774686957" sldId="2147483648"/>
            <pc:sldLayoutMk cId="1151712208" sldId="2147483657"/>
          </pc:sldLayoutMkLst>
        </pc:sldLayoutChg>
        <pc:sldLayoutChg chg="setBg">
          <pc:chgData name="Søbstad, Johan Martin" userId="b81237a0-8a1d-4ee8-83c9-a41fa9534399" providerId="ADAL" clId="{B20B1422-4FDC-47B0-A0C0-814F8F3AF969}" dt="2024-06-28T08:05:46.353" v="4"/>
          <pc:sldLayoutMkLst>
            <pc:docMk/>
            <pc:sldMasterMk cId="3774686957" sldId="2147483648"/>
            <pc:sldLayoutMk cId="3236092741" sldId="2147483658"/>
          </pc:sldLayoutMkLst>
        </pc:sldLayoutChg>
        <pc:sldLayoutChg chg="setBg">
          <pc:chgData name="Søbstad, Johan Martin" userId="b81237a0-8a1d-4ee8-83c9-a41fa9534399" providerId="ADAL" clId="{B20B1422-4FDC-47B0-A0C0-814F8F3AF969}" dt="2024-06-28T08:05:46.353" v="4"/>
          <pc:sldLayoutMkLst>
            <pc:docMk/>
            <pc:sldMasterMk cId="3774686957" sldId="2147483648"/>
            <pc:sldLayoutMk cId="397897587" sldId="2147483659"/>
          </pc:sldLayoutMkLst>
        </pc:sldLayoutChg>
      </pc:sldMasterChg>
    </pc:docChg>
  </pc:docChgLst>
  <pc:docChgLst>
    <pc:chgData name="Valen, Harald Johan" userId="b46d51fc-5648-4b2a-93c0-9c5fc3298f4c" providerId="ADAL" clId="{33E509A0-D315-41B0-A572-269A56A0F4E6}"/>
    <pc:docChg chg="undo redo custSel modSld">
      <pc:chgData name="Valen, Harald Johan" userId="b46d51fc-5648-4b2a-93c0-9c5fc3298f4c" providerId="ADAL" clId="{33E509A0-D315-41B0-A572-269A56A0F4E6}" dt="2024-09-03T09:12:51.152" v="578" actId="20577"/>
      <pc:docMkLst>
        <pc:docMk/>
      </pc:docMkLst>
      <pc:sldChg chg="modSp mod">
        <pc:chgData name="Valen, Harald Johan" userId="b46d51fc-5648-4b2a-93c0-9c5fc3298f4c" providerId="ADAL" clId="{33E509A0-D315-41B0-A572-269A56A0F4E6}" dt="2024-09-03T07:12:04.838" v="104" actId="20577"/>
        <pc:sldMkLst>
          <pc:docMk/>
          <pc:sldMk cId="1871284827" sldId="259"/>
        </pc:sldMkLst>
        <pc:spChg chg="mod">
          <ac:chgData name="Valen, Harald Johan" userId="b46d51fc-5648-4b2a-93c0-9c5fc3298f4c" providerId="ADAL" clId="{33E509A0-D315-41B0-A572-269A56A0F4E6}" dt="2024-09-03T07:12:04.838" v="104" actId="20577"/>
          <ac:spMkLst>
            <pc:docMk/>
            <pc:sldMk cId="1871284827" sldId="259"/>
            <ac:spMk id="15" creationId="{245D56E4-76B6-8434-DB9F-96C92B0D6AF5}"/>
          </ac:spMkLst>
        </pc:spChg>
      </pc:sldChg>
      <pc:sldChg chg="modSp mod">
        <pc:chgData name="Valen, Harald Johan" userId="b46d51fc-5648-4b2a-93c0-9c5fc3298f4c" providerId="ADAL" clId="{33E509A0-D315-41B0-A572-269A56A0F4E6}" dt="2024-09-03T09:12:51.152" v="578" actId="20577"/>
        <pc:sldMkLst>
          <pc:docMk/>
          <pc:sldMk cId="2261210341" sldId="263"/>
        </pc:sldMkLst>
        <pc:spChg chg="mod">
          <ac:chgData name="Valen, Harald Johan" userId="b46d51fc-5648-4b2a-93c0-9c5fc3298f4c" providerId="ADAL" clId="{33E509A0-D315-41B0-A572-269A56A0F4E6}" dt="2024-09-03T09:12:51.152" v="578" actId="20577"/>
          <ac:spMkLst>
            <pc:docMk/>
            <pc:sldMk cId="2261210341" sldId="263"/>
            <ac:spMk id="15" creationId="{245D56E4-76B6-8434-DB9F-96C92B0D6AF5}"/>
          </ac:spMkLst>
        </pc:spChg>
      </pc:sldChg>
      <pc:sldChg chg="addSp delSp modSp mod">
        <pc:chgData name="Valen, Harald Johan" userId="b46d51fc-5648-4b2a-93c0-9c5fc3298f4c" providerId="ADAL" clId="{33E509A0-D315-41B0-A572-269A56A0F4E6}" dt="2024-09-03T07:44:22.417" v="575" actId="1036"/>
        <pc:sldMkLst>
          <pc:docMk/>
          <pc:sldMk cId="4080628887" sldId="264"/>
        </pc:sldMkLst>
        <pc:spChg chg="add mod">
          <ac:chgData name="Valen, Harald Johan" userId="b46d51fc-5648-4b2a-93c0-9c5fc3298f4c" providerId="ADAL" clId="{33E509A0-D315-41B0-A572-269A56A0F4E6}" dt="2024-09-03T07:44:22.417" v="575" actId="1036"/>
          <ac:spMkLst>
            <pc:docMk/>
            <pc:sldMk cId="4080628887" sldId="264"/>
            <ac:spMk id="2" creationId="{05B00E83-C0CC-8852-5D2C-0CE2E374D719}"/>
          </ac:spMkLst>
        </pc:spChg>
        <pc:spChg chg="del">
          <ac:chgData name="Valen, Harald Johan" userId="b46d51fc-5648-4b2a-93c0-9c5fc3298f4c" providerId="ADAL" clId="{33E509A0-D315-41B0-A572-269A56A0F4E6}" dt="2024-09-03T07:43:43.163" v="538" actId="478"/>
          <ac:spMkLst>
            <pc:docMk/>
            <pc:sldMk cId="4080628887" sldId="264"/>
            <ac:spMk id="3" creationId="{8CBC0C1C-1144-37B6-C2FD-9A364D091FC1}"/>
          </ac:spMkLst>
        </pc:spChg>
        <pc:spChg chg="mod">
          <ac:chgData name="Valen, Harald Johan" userId="b46d51fc-5648-4b2a-93c0-9c5fc3298f4c" providerId="ADAL" clId="{33E509A0-D315-41B0-A572-269A56A0F4E6}" dt="2024-09-03T07:43:30.812" v="537" actId="1035"/>
          <ac:spMkLst>
            <pc:docMk/>
            <pc:sldMk cId="4080628887" sldId="264"/>
            <ac:spMk id="4" creationId="{2F15E47F-F578-1B2B-BF32-E05ECC3FFCEE}"/>
          </ac:spMkLst>
        </pc:spChg>
        <pc:spChg chg="del mod">
          <ac:chgData name="Valen, Harald Johan" userId="b46d51fc-5648-4b2a-93c0-9c5fc3298f4c" providerId="ADAL" clId="{33E509A0-D315-41B0-A572-269A56A0F4E6}" dt="2024-09-03T07:43:47.075" v="539" actId="478"/>
          <ac:spMkLst>
            <pc:docMk/>
            <pc:sldMk cId="4080628887" sldId="264"/>
            <ac:spMk id="5" creationId="{F586E139-1314-14D5-5F1F-CC8267B179F4}"/>
          </ac:spMkLst>
        </pc:spChg>
        <pc:spChg chg="mod">
          <ac:chgData name="Valen, Harald Johan" userId="b46d51fc-5648-4b2a-93c0-9c5fc3298f4c" providerId="ADAL" clId="{33E509A0-D315-41B0-A572-269A56A0F4E6}" dt="2024-09-03T07:44:13.723" v="553" actId="1036"/>
          <ac:spMkLst>
            <pc:docMk/>
            <pc:sldMk cId="4080628887" sldId="264"/>
            <ac:spMk id="15" creationId="{245D56E4-76B6-8434-DB9F-96C92B0D6AF5}"/>
          </ac:spMkLst>
        </pc:spChg>
        <pc:spChg chg="mod">
          <ac:chgData name="Valen, Harald Johan" userId="b46d51fc-5648-4b2a-93c0-9c5fc3298f4c" providerId="ADAL" clId="{33E509A0-D315-41B0-A572-269A56A0F4E6}" dt="2024-09-03T07:43:01.910" v="446" actId="1076"/>
          <ac:spMkLst>
            <pc:docMk/>
            <pc:sldMk cId="4080628887" sldId="264"/>
            <ac:spMk id="21" creationId="{266A248C-F710-6527-A20A-FC4D0F1DD8E8}"/>
          </ac:spMkLst>
        </pc:spChg>
        <pc:spChg chg="del">
          <ac:chgData name="Valen, Harald Johan" userId="b46d51fc-5648-4b2a-93c0-9c5fc3298f4c" providerId="ADAL" clId="{33E509A0-D315-41B0-A572-269A56A0F4E6}" dt="2024-09-03T07:43:21.403" v="492" actId="478"/>
          <ac:spMkLst>
            <pc:docMk/>
            <pc:sldMk cId="4080628887" sldId="264"/>
            <ac:spMk id="31" creationId="{B75179DE-F964-9483-E7D7-0ED7F90033B9}"/>
          </ac:spMkLst>
        </pc:spChg>
      </pc:sldChg>
      <pc:sldChg chg="modSp mod">
        <pc:chgData name="Valen, Harald Johan" userId="b46d51fc-5648-4b2a-93c0-9c5fc3298f4c" providerId="ADAL" clId="{33E509A0-D315-41B0-A572-269A56A0F4E6}" dt="2024-09-03T07:29:50.428" v="383" actId="6549"/>
        <pc:sldMkLst>
          <pc:docMk/>
          <pc:sldMk cId="3071262901" sldId="266"/>
        </pc:sldMkLst>
        <pc:spChg chg="mod">
          <ac:chgData name="Valen, Harald Johan" userId="b46d51fc-5648-4b2a-93c0-9c5fc3298f4c" providerId="ADAL" clId="{33E509A0-D315-41B0-A572-269A56A0F4E6}" dt="2024-09-03T07:29:50.428" v="383" actId="6549"/>
          <ac:spMkLst>
            <pc:docMk/>
            <pc:sldMk cId="3071262901" sldId="266"/>
            <ac:spMk id="15" creationId="{245D56E4-76B6-8434-DB9F-96C92B0D6AF5}"/>
          </ac:spMkLst>
        </pc:spChg>
      </pc:sldChg>
      <pc:sldChg chg="modNotesTx">
        <pc:chgData name="Valen, Harald Johan" userId="b46d51fc-5648-4b2a-93c0-9c5fc3298f4c" providerId="ADAL" clId="{33E509A0-D315-41B0-A572-269A56A0F4E6}" dt="2024-09-03T07:00:37.854" v="61" actId="20577"/>
        <pc:sldMkLst>
          <pc:docMk/>
          <pc:sldMk cId="3733430054" sldId="285"/>
        </pc:sldMkLst>
      </pc:sldChg>
      <pc:sldChg chg="modSp mod modAnim">
        <pc:chgData name="Valen, Harald Johan" userId="b46d51fc-5648-4b2a-93c0-9c5fc3298f4c" providerId="ADAL" clId="{33E509A0-D315-41B0-A572-269A56A0F4E6}" dt="2024-09-03T07:04:52.438" v="94" actId="1036"/>
        <pc:sldMkLst>
          <pc:docMk/>
          <pc:sldMk cId="2156839456" sldId="307"/>
        </pc:sldMkLst>
        <pc:spChg chg="mod">
          <ac:chgData name="Valen, Harald Johan" userId="b46d51fc-5648-4b2a-93c0-9c5fc3298f4c" providerId="ADAL" clId="{33E509A0-D315-41B0-A572-269A56A0F4E6}" dt="2024-09-03T07:04:06.798" v="72" actId="1038"/>
          <ac:spMkLst>
            <pc:docMk/>
            <pc:sldMk cId="2156839456" sldId="307"/>
            <ac:spMk id="40" creationId="{2B465783-9D54-5218-1FA9-9F2BE2DA7A77}"/>
          </ac:spMkLst>
        </pc:spChg>
        <pc:spChg chg="mod">
          <ac:chgData name="Valen, Harald Johan" userId="b46d51fc-5648-4b2a-93c0-9c5fc3298f4c" providerId="ADAL" clId="{33E509A0-D315-41B0-A572-269A56A0F4E6}" dt="2024-09-03T07:04:17.704" v="73" actId="1035"/>
          <ac:spMkLst>
            <pc:docMk/>
            <pc:sldMk cId="2156839456" sldId="307"/>
            <ac:spMk id="42" creationId="{507F7E14-3213-4557-3C1F-24776AEF26F4}"/>
          </ac:spMkLst>
        </pc:spChg>
        <pc:spChg chg="mod">
          <ac:chgData name="Valen, Harald Johan" userId="b46d51fc-5648-4b2a-93c0-9c5fc3298f4c" providerId="ADAL" clId="{33E509A0-D315-41B0-A572-269A56A0F4E6}" dt="2024-09-03T07:04:30.048" v="84" actId="1036"/>
          <ac:spMkLst>
            <pc:docMk/>
            <pc:sldMk cId="2156839456" sldId="307"/>
            <ac:spMk id="43" creationId="{A8BCCE32-E4C5-1704-74EC-28F33FA5BF29}"/>
          </ac:spMkLst>
        </pc:spChg>
        <pc:spChg chg="mod">
          <ac:chgData name="Valen, Harald Johan" userId="b46d51fc-5648-4b2a-93c0-9c5fc3298f4c" providerId="ADAL" clId="{33E509A0-D315-41B0-A572-269A56A0F4E6}" dt="2024-09-03T07:04:52.438" v="94" actId="1036"/>
          <ac:spMkLst>
            <pc:docMk/>
            <pc:sldMk cId="2156839456" sldId="307"/>
            <ac:spMk id="47" creationId="{5901EFFE-D5BB-2CB5-5686-78714CE9FFA8}"/>
          </ac:spMkLst>
        </pc:spChg>
      </pc:sldChg>
      <pc:sldChg chg="modSp mod">
        <pc:chgData name="Valen, Harald Johan" userId="b46d51fc-5648-4b2a-93c0-9c5fc3298f4c" providerId="ADAL" clId="{33E509A0-D315-41B0-A572-269A56A0F4E6}" dt="2024-09-03T07:16:38.047" v="168" actId="20577"/>
        <pc:sldMkLst>
          <pc:docMk/>
          <pc:sldMk cId="3318526151" sldId="308"/>
        </pc:sldMkLst>
        <pc:spChg chg="mod">
          <ac:chgData name="Valen, Harald Johan" userId="b46d51fc-5648-4b2a-93c0-9c5fc3298f4c" providerId="ADAL" clId="{33E509A0-D315-41B0-A572-269A56A0F4E6}" dt="2024-09-03T07:16:38.047" v="168" actId="20577"/>
          <ac:spMkLst>
            <pc:docMk/>
            <pc:sldMk cId="3318526151" sldId="308"/>
            <ac:spMk id="2" creationId="{00000000-0000-0000-0000-000000000000}"/>
          </ac:spMkLst>
        </pc:spChg>
        <pc:spChg chg="mod">
          <ac:chgData name="Valen, Harald Johan" userId="b46d51fc-5648-4b2a-93c0-9c5fc3298f4c" providerId="ADAL" clId="{33E509A0-D315-41B0-A572-269A56A0F4E6}" dt="2024-09-03T07:16:14.503" v="149" actId="1036"/>
          <ac:spMkLst>
            <pc:docMk/>
            <pc:sldMk cId="3318526151" sldId="308"/>
            <ac:spMk id="6" creationId="{00000000-0000-0000-0000-000000000000}"/>
          </ac:spMkLst>
        </pc:spChg>
        <pc:spChg chg="mod">
          <ac:chgData name="Valen, Harald Johan" userId="b46d51fc-5648-4b2a-93c0-9c5fc3298f4c" providerId="ADAL" clId="{33E509A0-D315-41B0-A572-269A56A0F4E6}" dt="2024-09-03T07:15:07.854" v="109" actId="3626"/>
          <ac:spMkLst>
            <pc:docMk/>
            <pc:sldMk cId="3318526151" sldId="308"/>
            <ac:spMk id="7" creationId="{00000000-0000-0000-0000-000000000000}"/>
          </ac:spMkLst>
        </pc:spChg>
        <pc:picChg chg="mod">
          <ac:chgData name="Valen, Harald Johan" userId="b46d51fc-5648-4b2a-93c0-9c5fc3298f4c" providerId="ADAL" clId="{33E509A0-D315-41B0-A572-269A56A0F4E6}" dt="2024-09-03T07:16:14.503" v="149" actId="1036"/>
          <ac:picMkLst>
            <pc:docMk/>
            <pc:sldMk cId="3318526151" sldId="308"/>
            <ac:picMk id="16" creationId="{00000000-0000-0000-0000-000000000000}"/>
          </ac:picMkLst>
        </pc:picChg>
      </pc:sldChg>
      <pc:sldChg chg="delSp mod delAnim">
        <pc:chgData name="Valen, Harald Johan" userId="b46d51fc-5648-4b2a-93c0-9c5fc3298f4c" providerId="ADAL" clId="{33E509A0-D315-41B0-A572-269A56A0F4E6}" dt="2024-09-03T07:17:54.884" v="170" actId="478"/>
        <pc:sldMkLst>
          <pc:docMk/>
          <pc:sldMk cId="2733873189" sldId="309"/>
        </pc:sldMkLst>
        <pc:picChg chg="del">
          <ac:chgData name="Valen, Harald Johan" userId="b46d51fc-5648-4b2a-93c0-9c5fc3298f4c" providerId="ADAL" clId="{33E509A0-D315-41B0-A572-269A56A0F4E6}" dt="2024-09-03T07:17:52.872" v="169" actId="478"/>
          <ac:picMkLst>
            <pc:docMk/>
            <pc:sldMk cId="2733873189" sldId="309"/>
            <ac:picMk id="8" creationId="{00000000-0000-0000-0000-000000000000}"/>
          </ac:picMkLst>
        </pc:picChg>
        <pc:picChg chg="del">
          <ac:chgData name="Valen, Harald Johan" userId="b46d51fc-5648-4b2a-93c0-9c5fc3298f4c" providerId="ADAL" clId="{33E509A0-D315-41B0-A572-269A56A0F4E6}" dt="2024-09-03T07:17:54.884" v="170" actId="478"/>
          <ac:picMkLst>
            <pc:docMk/>
            <pc:sldMk cId="2733873189" sldId="309"/>
            <ac:picMk id="9" creationId="{00000000-0000-0000-0000-000000000000}"/>
          </ac:picMkLst>
        </pc:picChg>
      </pc:sldChg>
      <pc:sldChg chg="modSp mod">
        <pc:chgData name="Valen, Harald Johan" userId="b46d51fc-5648-4b2a-93c0-9c5fc3298f4c" providerId="ADAL" clId="{33E509A0-D315-41B0-A572-269A56A0F4E6}" dt="2024-09-03T07:23:32.396" v="343" actId="14100"/>
        <pc:sldMkLst>
          <pc:docMk/>
          <pc:sldMk cId="2912382968" sldId="310"/>
        </pc:sldMkLst>
        <pc:spChg chg="mod">
          <ac:chgData name="Valen, Harald Johan" userId="b46d51fc-5648-4b2a-93c0-9c5fc3298f4c" providerId="ADAL" clId="{33E509A0-D315-41B0-A572-269A56A0F4E6}" dt="2024-09-03T07:21:13.462" v="182" actId="20577"/>
          <ac:spMkLst>
            <pc:docMk/>
            <pc:sldMk cId="2912382968" sldId="310"/>
            <ac:spMk id="2" creationId="{00000000-0000-0000-0000-000000000000}"/>
          </ac:spMkLst>
        </pc:spChg>
        <pc:spChg chg="mod">
          <ac:chgData name="Valen, Harald Johan" userId="b46d51fc-5648-4b2a-93c0-9c5fc3298f4c" providerId="ADAL" clId="{33E509A0-D315-41B0-A572-269A56A0F4E6}" dt="2024-09-03T07:23:15.204" v="342" actId="1037"/>
          <ac:spMkLst>
            <pc:docMk/>
            <pc:sldMk cId="2912382968" sldId="310"/>
            <ac:spMk id="6" creationId="{00000000-0000-0000-0000-000000000000}"/>
          </ac:spMkLst>
        </pc:spChg>
        <pc:spChg chg="mod">
          <ac:chgData name="Valen, Harald Johan" userId="b46d51fc-5648-4b2a-93c0-9c5fc3298f4c" providerId="ADAL" clId="{33E509A0-D315-41B0-A572-269A56A0F4E6}" dt="2024-09-03T07:22:26.034" v="283" actId="1036"/>
          <ac:spMkLst>
            <pc:docMk/>
            <pc:sldMk cId="2912382968" sldId="310"/>
            <ac:spMk id="8" creationId="{00000000-0000-0000-0000-000000000000}"/>
          </ac:spMkLst>
        </pc:spChg>
        <pc:spChg chg="mod">
          <ac:chgData name="Valen, Harald Johan" userId="b46d51fc-5648-4b2a-93c0-9c5fc3298f4c" providerId="ADAL" clId="{33E509A0-D315-41B0-A572-269A56A0F4E6}" dt="2024-09-03T07:22:38.993" v="287" actId="1038"/>
          <ac:spMkLst>
            <pc:docMk/>
            <pc:sldMk cId="2912382968" sldId="310"/>
            <ac:spMk id="15" creationId="{00000000-0000-0000-0000-000000000000}"/>
          </ac:spMkLst>
        </pc:spChg>
        <pc:spChg chg="mod">
          <ac:chgData name="Valen, Harald Johan" userId="b46d51fc-5648-4b2a-93c0-9c5fc3298f4c" providerId="ADAL" clId="{33E509A0-D315-41B0-A572-269A56A0F4E6}" dt="2024-09-03T07:23:32.396" v="343" actId="14100"/>
          <ac:spMkLst>
            <pc:docMk/>
            <pc:sldMk cId="2912382968" sldId="310"/>
            <ac:spMk id="17" creationId="{00000000-0000-0000-0000-000000000000}"/>
          </ac:spMkLst>
        </pc:spChg>
        <pc:picChg chg="mod">
          <ac:chgData name="Valen, Harald Johan" userId="b46d51fc-5648-4b2a-93c0-9c5fc3298f4c" providerId="ADAL" clId="{33E509A0-D315-41B0-A572-269A56A0F4E6}" dt="2024-09-03T07:22:46.849" v="288" actId="1076"/>
          <ac:picMkLst>
            <pc:docMk/>
            <pc:sldMk cId="2912382968" sldId="310"/>
            <ac:picMk id="5" creationId="{00000000-0000-0000-0000-000000000000}"/>
          </ac:picMkLst>
        </pc:picChg>
        <pc:picChg chg="mod">
          <ac:chgData name="Valen, Harald Johan" userId="b46d51fc-5648-4b2a-93c0-9c5fc3298f4c" providerId="ADAL" clId="{33E509A0-D315-41B0-A572-269A56A0F4E6}" dt="2024-09-03T07:22:31.770" v="284" actId="1076"/>
          <ac:picMkLst>
            <pc:docMk/>
            <pc:sldMk cId="2912382968" sldId="310"/>
            <ac:picMk id="11" creationId="{00000000-0000-0000-0000-000000000000}"/>
          </ac:picMkLst>
        </pc:picChg>
        <pc:picChg chg="mod">
          <ac:chgData name="Valen, Harald Johan" userId="b46d51fc-5648-4b2a-93c0-9c5fc3298f4c" providerId="ADAL" clId="{33E509A0-D315-41B0-A572-269A56A0F4E6}" dt="2024-09-03T07:21:40.506" v="230" actId="1035"/>
          <ac:picMkLst>
            <pc:docMk/>
            <pc:sldMk cId="2912382968" sldId="310"/>
            <ac:picMk id="14" creationId="{00000000-0000-0000-0000-000000000000}"/>
          </ac:picMkLst>
        </pc:picChg>
        <pc:picChg chg="mod">
          <ac:chgData name="Valen, Harald Johan" userId="b46d51fc-5648-4b2a-93c0-9c5fc3298f4c" providerId="ADAL" clId="{33E509A0-D315-41B0-A572-269A56A0F4E6}" dt="2024-09-03T07:23:15.204" v="342" actId="1037"/>
          <ac:picMkLst>
            <pc:docMk/>
            <pc:sldMk cId="2912382968" sldId="310"/>
            <ac:picMk id="16" creationId="{00000000-0000-0000-0000-000000000000}"/>
          </ac:picMkLst>
        </pc:picChg>
      </pc:sldChg>
      <pc:sldChg chg="modSp mod">
        <pc:chgData name="Valen, Harald Johan" userId="b46d51fc-5648-4b2a-93c0-9c5fc3298f4c" providerId="ADAL" clId="{33E509A0-D315-41B0-A572-269A56A0F4E6}" dt="2024-09-03T07:24:46.216" v="380" actId="20577"/>
        <pc:sldMkLst>
          <pc:docMk/>
          <pc:sldMk cId="1747638387" sldId="312"/>
        </pc:sldMkLst>
        <pc:spChg chg="mod">
          <ac:chgData name="Valen, Harald Johan" userId="b46d51fc-5648-4b2a-93c0-9c5fc3298f4c" providerId="ADAL" clId="{33E509A0-D315-41B0-A572-269A56A0F4E6}" dt="2024-09-03T07:24:02.818" v="373" actId="20577"/>
          <ac:spMkLst>
            <pc:docMk/>
            <pc:sldMk cId="1747638387" sldId="312"/>
            <ac:spMk id="2" creationId="{00000000-0000-0000-0000-000000000000}"/>
          </ac:spMkLst>
        </pc:spChg>
        <pc:spChg chg="mod">
          <ac:chgData name="Valen, Harald Johan" userId="b46d51fc-5648-4b2a-93c0-9c5fc3298f4c" providerId="ADAL" clId="{33E509A0-D315-41B0-A572-269A56A0F4E6}" dt="2024-09-03T07:24:46.216" v="380" actId="20577"/>
          <ac:spMkLst>
            <pc:docMk/>
            <pc:sldMk cId="1747638387" sldId="312"/>
            <ac:spMk id="6" creationId="{00000000-0000-0000-0000-000000000000}"/>
          </ac:spMkLst>
        </pc:spChg>
        <pc:picChg chg="mod">
          <ac:chgData name="Valen, Harald Johan" userId="b46d51fc-5648-4b2a-93c0-9c5fc3298f4c" providerId="ADAL" clId="{33E509A0-D315-41B0-A572-269A56A0F4E6}" dt="2024-09-03T07:23:46.819" v="367" actId="1036"/>
          <ac:picMkLst>
            <pc:docMk/>
            <pc:sldMk cId="1747638387" sldId="312"/>
            <ac:picMk id="18" creationId="{00000000-0000-0000-0000-000000000000}"/>
          </ac:picMkLst>
        </pc:picChg>
      </pc:sldChg>
      <pc:sldChg chg="modNotesTx">
        <pc:chgData name="Valen, Harald Johan" userId="b46d51fc-5648-4b2a-93c0-9c5fc3298f4c" providerId="ADAL" clId="{33E509A0-D315-41B0-A572-269A56A0F4E6}" dt="2024-09-03T07:19:51.570" v="171"/>
        <pc:sldMkLst>
          <pc:docMk/>
          <pc:sldMk cId="1749967639" sldId="313"/>
        </pc:sldMkLst>
      </pc:sldChg>
      <pc:sldChg chg="modNotesTx">
        <pc:chgData name="Valen, Harald Johan" userId="b46d51fc-5648-4b2a-93c0-9c5fc3298f4c" providerId="ADAL" clId="{33E509A0-D315-41B0-A572-269A56A0F4E6}" dt="2024-09-03T07:01:31.300" v="64" actId="20577"/>
        <pc:sldMkLst>
          <pc:docMk/>
          <pc:sldMk cId="556447818" sldId="323"/>
        </pc:sldMkLst>
      </pc:sldChg>
    </pc:docChg>
  </pc:docChgLst>
  <pc:docChgLst>
    <pc:chgData name="Valen, Harald Johan" userId="S::hval@ihelse.net::b46d51fc-5648-4b2a-93c0-9c5fc3298f4c" providerId="AD" clId="Web-{62C2711F-8126-68EB-773E-C4BAEAEB8749}"/>
    <pc:docChg chg="addSld modSld">
      <pc:chgData name="Valen, Harald Johan" userId="S::hval@ihelse.net::b46d51fc-5648-4b2a-93c0-9c5fc3298f4c" providerId="AD" clId="Web-{62C2711F-8126-68EB-773E-C4BAEAEB8749}" dt="2024-07-30T06:21:52.665" v="22" actId="20577"/>
      <pc:docMkLst>
        <pc:docMk/>
      </pc:docMkLst>
      <pc:sldChg chg="modSp">
        <pc:chgData name="Valen, Harald Johan" userId="S::hval@ihelse.net::b46d51fc-5648-4b2a-93c0-9c5fc3298f4c" providerId="AD" clId="Web-{62C2711F-8126-68EB-773E-C4BAEAEB8749}" dt="2024-07-30T05:37:55.557" v="1" actId="20577"/>
        <pc:sldMkLst>
          <pc:docMk/>
          <pc:sldMk cId="3733430054" sldId="285"/>
        </pc:sldMkLst>
        <pc:spChg chg="mod">
          <ac:chgData name="Valen, Harald Johan" userId="S::hval@ihelse.net::b46d51fc-5648-4b2a-93c0-9c5fc3298f4c" providerId="AD" clId="Web-{62C2711F-8126-68EB-773E-C4BAEAEB8749}" dt="2024-07-30T05:37:55.557" v="1" actId="20577"/>
          <ac:spMkLst>
            <pc:docMk/>
            <pc:sldMk cId="3733430054" sldId="285"/>
            <ac:spMk id="15" creationId="{245D56E4-76B6-8434-DB9F-96C92B0D6AF5}"/>
          </ac:spMkLst>
        </pc:spChg>
      </pc:sldChg>
      <pc:sldChg chg="modSp add replId">
        <pc:chgData name="Valen, Harald Johan" userId="S::hval@ihelse.net::b46d51fc-5648-4b2a-93c0-9c5fc3298f4c" providerId="AD" clId="Web-{62C2711F-8126-68EB-773E-C4BAEAEB8749}" dt="2024-07-30T06:21:52.665" v="22" actId="20577"/>
        <pc:sldMkLst>
          <pc:docMk/>
          <pc:sldMk cId="4279172823" sldId="305"/>
        </pc:sldMkLst>
        <pc:spChg chg="mod">
          <ac:chgData name="Valen, Harald Johan" userId="S::hval@ihelse.net::b46d51fc-5648-4b2a-93c0-9c5fc3298f4c" providerId="AD" clId="Web-{62C2711F-8126-68EB-773E-C4BAEAEB8749}" dt="2024-07-30T06:20:19.069" v="5" actId="20577"/>
          <ac:spMkLst>
            <pc:docMk/>
            <pc:sldMk cId="4279172823" sldId="305"/>
            <ac:spMk id="2" creationId="{86934CDE-2118-C263-1465-0682FE074B79}"/>
          </ac:spMkLst>
        </pc:spChg>
        <pc:spChg chg="mod">
          <ac:chgData name="Valen, Harald Johan" userId="S::hval@ihelse.net::b46d51fc-5648-4b2a-93c0-9c5fc3298f4c" providerId="AD" clId="Web-{62C2711F-8126-68EB-773E-C4BAEAEB8749}" dt="2024-07-30T06:21:52.665" v="22" actId="20577"/>
          <ac:spMkLst>
            <pc:docMk/>
            <pc:sldMk cId="4279172823" sldId="305"/>
            <ac:spMk id="15" creationId="{245D56E4-76B6-8434-DB9F-96C92B0D6AF5}"/>
          </ac:spMkLst>
        </pc:spChg>
      </pc:sldChg>
    </pc:docChg>
  </pc:docChgLst>
  <pc:docChgLst>
    <pc:chgData name="Søbstad, Johan Martin" userId="b81237a0-8a1d-4ee8-83c9-a41fa9534399" providerId="ADAL" clId="{BAA0B0FA-6602-49B0-A5B5-7A241945FBA0}"/>
    <pc:docChg chg="modSld">
      <pc:chgData name="Søbstad, Johan Martin" userId="b81237a0-8a1d-4ee8-83c9-a41fa9534399" providerId="ADAL" clId="{BAA0B0FA-6602-49B0-A5B5-7A241945FBA0}" dt="2024-06-28T11:11:24.838" v="49" actId="403"/>
      <pc:docMkLst>
        <pc:docMk/>
      </pc:docMkLst>
      <pc:sldChg chg="modSp mod">
        <pc:chgData name="Søbstad, Johan Martin" userId="b81237a0-8a1d-4ee8-83c9-a41fa9534399" providerId="ADAL" clId="{BAA0B0FA-6602-49B0-A5B5-7A241945FBA0}" dt="2024-06-28T11:10:32.555" v="23" actId="20577"/>
        <pc:sldMkLst>
          <pc:docMk/>
          <pc:sldMk cId="1633685013" sldId="258"/>
        </pc:sldMkLst>
        <pc:spChg chg="mod">
          <ac:chgData name="Søbstad, Johan Martin" userId="b81237a0-8a1d-4ee8-83c9-a41fa9534399" providerId="ADAL" clId="{BAA0B0FA-6602-49B0-A5B5-7A241945FBA0}" dt="2024-06-28T11:10:32.555" v="23" actId="20577"/>
          <ac:spMkLst>
            <pc:docMk/>
            <pc:sldMk cId="1633685013" sldId="258"/>
            <ac:spMk id="15" creationId="{245D56E4-76B6-8434-DB9F-96C92B0D6AF5}"/>
          </ac:spMkLst>
        </pc:spChg>
      </pc:sldChg>
      <pc:sldChg chg="modSp mod">
        <pc:chgData name="Søbstad, Johan Martin" userId="b81237a0-8a1d-4ee8-83c9-a41fa9534399" providerId="ADAL" clId="{BAA0B0FA-6602-49B0-A5B5-7A241945FBA0}" dt="2024-06-28T11:11:24.838" v="49" actId="403"/>
        <pc:sldMkLst>
          <pc:docMk/>
          <pc:sldMk cId="1265935936" sldId="261"/>
        </pc:sldMkLst>
        <pc:spChg chg="mod">
          <ac:chgData name="Søbstad, Johan Martin" userId="b81237a0-8a1d-4ee8-83c9-a41fa9534399" providerId="ADAL" clId="{BAA0B0FA-6602-49B0-A5B5-7A241945FBA0}" dt="2024-06-28T11:11:24.838" v="49" actId="403"/>
          <ac:spMkLst>
            <pc:docMk/>
            <pc:sldMk cId="1265935936" sldId="261"/>
            <ac:spMk id="15" creationId="{245D56E4-76B6-8434-DB9F-96C92B0D6AF5}"/>
          </ac:spMkLst>
        </pc:spChg>
        <pc:spChg chg="mod">
          <ac:chgData name="Søbstad, Johan Martin" userId="b81237a0-8a1d-4ee8-83c9-a41fa9534399" providerId="ADAL" clId="{BAA0B0FA-6602-49B0-A5B5-7A241945FBA0}" dt="2024-06-28T11:11:20.584" v="47" actId="1076"/>
          <ac:spMkLst>
            <pc:docMk/>
            <pc:sldMk cId="1265935936" sldId="261"/>
            <ac:spMk id="31" creationId="{B75179DE-F964-9483-E7D7-0ED7F90033B9}"/>
          </ac:spMkLst>
        </pc:spChg>
      </pc:sldChg>
    </pc:docChg>
  </pc:docChgLst>
  <pc:docChgLst>
    <pc:chgData name="Utne, Amalie" userId="6abc7d03-c22a-4c5c-b887-11f9065ccbf8" providerId="ADAL" clId="{E7A1C281-71D7-4CFC-A380-6742841F729C}"/>
    <pc:docChg chg="undo custSel addSld delSld modSld">
      <pc:chgData name="Utne, Amalie" userId="6abc7d03-c22a-4c5c-b887-11f9065ccbf8" providerId="ADAL" clId="{E7A1C281-71D7-4CFC-A380-6742841F729C}" dt="2024-07-04T10:14:41.133" v="210" actId="20577"/>
      <pc:docMkLst>
        <pc:docMk/>
      </pc:docMkLst>
      <pc:sldChg chg="modSp mod">
        <pc:chgData name="Utne, Amalie" userId="6abc7d03-c22a-4c5c-b887-11f9065ccbf8" providerId="ADAL" clId="{E7A1C281-71D7-4CFC-A380-6742841F729C}" dt="2024-07-04T10:10:49.171" v="188"/>
        <pc:sldMkLst>
          <pc:docMk/>
          <pc:sldMk cId="2261210341" sldId="263"/>
        </pc:sldMkLst>
        <pc:spChg chg="mod">
          <ac:chgData name="Utne, Amalie" userId="6abc7d03-c22a-4c5c-b887-11f9065ccbf8" providerId="ADAL" clId="{E7A1C281-71D7-4CFC-A380-6742841F729C}" dt="2024-07-04T10:10:49.171" v="188"/>
          <ac:spMkLst>
            <pc:docMk/>
            <pc:sldMk cId="2261210341" sldId="263"/>
            <ac:spMk id="27" creationId="{4FB16C85-19B6-0ED8-5990-2F337441D987}"/>
          </ac:spMkLst>
        </pc:spChg>
      </pc:sldChg>
      <pc:sldChg chg="modSp mod">
        <pc:chgData name="Utne, Amalie" userId="6abc7d03-c22a-4c5c-b887-11f9065ccbf8" providerId="ADAL" clId="{E7A1C281-71D7-4CFC-A380-6742841F729C}" dt="2024-07-04T10:10:44.867" v="187"/>
        <pc:sldMkLst>
          <pc:docMk/>
          <pc:sldMk cId="4080628887" sldId="264"/>
        </pc:sldMkLst>
        <pc:spChg chg="mod">
          <ac:chgData name="Utne, Amalie" userId="6abc7d03-c22a-4c5c-b887-11f9065ccbf8" providerId="ADAL" clId="{E7A1C281-71D7-4CFC-A380-6742841F729C}" dt="2024-07-04T10:10:44.867" v="187"/>
          <ac:spMkLst>
            <pc:docMk/>
            <pc:sldMk cId="4080628887" sldId="264"/>
            <ac:spMk id="14" creationId="{9D449AAA-B911-239B-66B1-F9289B425222}"/>
          </ac:spMkLst>
        </pc:spChg>
      </pc:sldChg>
      <pc:sldChg chg="addSp delSp modSp mod">
        <pc:chgData name="Utne, Amalie" userId="6abc7d03-c22a-4c5c-b887-11f9065ccbf8" providerId="ADAL" clId="{E7A1C281-71D7-4CFC-A380-6742841F729C}" dt="2024-07-04T10:10:52.388" v="189"/>
        <pc:sldMkLst>
          <pc:docMk/>
          <pc:sldMk cId="3947120804" sldId="269"/>
        </pc:sldMkLst>
        <pc:spChg chg="add del mod">
          <ac:chgData name="Utne, Amalie" userId="6abc7d03-c22a-4c5c-b887-11f9065ccbf8" providerId="ADAL" clId="{E7A1C281-71D7-4CFC-A380-6742841F729C}" dt="2024-07-04T10:10:52.388" v="189"/>
          <ac:spMkLst>
            <pc:docMk/>
            <pc:sldMk cId="3947120804" sldId="269"/>
            <ac:spMk id="14" creationId="{9D449AAA-B911-239B-66B1-F9289B425222}"/>
          </ac:spMkLst>
        </pc:spChg>
        <pc:cxnChg chg="add del mod">
          <ac:chgData name="Utne, Amalie" userId="6abc7d03-c22a-4c5c-b887-11f9065ccbf8" providerId="ADAL" clId="{E7A1C281-71D7-4CFC-A380-6742841F729C}" dt="2024-07-04T10:10:28.166" v="185"/>
          <ac:cxnSpMkLst>
            <pc:docMk/>
            <pc:sldMk cId="3947120804" sldId="269"/>
            <ac:cxnSpMk id="2" creationId="{30316EB9-38DA-5CA5-E578-3492D0F9F593}"/>
          </ac:cxnSpMkLst>
        </pc:cxnChg>
        <pc:cxnChg chg="del">
          <ac:chgData name="Utne, Amalie" userId="6abc7d03-c22a-4c5c-b887-11f9065ccbf8" providerId="ADAL" clId="{E7A1C281-71D7-4CFC-A380-6742841F729C}" dt="2024-07-04T10:10:22.012" v="182" actId="478"/>
          <ac:cxnSpMkLst>
            <pc:docMk/>
            <pc:sldMk cId="3947120804" sldId="269"/>
            <ac:cxnSpMk id="22" creationId="{63905031-2803-0C6A-7798-371AA9F22C34}"/>
          </ac:cxnSpMkLst>
        </pc:cxnChg>
      </pc:sldChg>
      <pc:sldChg chg="modSp mod">
        <pc:chgData name="Utne, Amalie" userId="6abc7d03-c22a-4c5c-b887-11f9065ccbf8" providerId="ADAL" clId="{E7A1C281-71D7-4CFC-A380-6742841F729C}" dt="2024-07-04T10:10:56.773" v="190"/>
        <pc:sldMkLst>
          <pc:docMk/>
          <pc:sldMk cId="389751043" sldId="270"/>
        </pc:sldMkLst>
        <pc:spChg chg="mod">
          <ac:chgData name="Utne, Amalie" userId="6abc7d03-c22a-4c5c-b887-11f9065ccbf8" providerId="ADAL" clId="{E7A1C281-71D7-4CFC-A380-6742841F729C}" dt="2024-07-04T10:10:56.773" v="190"/>
          <ac:spMkLst>
            <pc:docMk/>
            <pc:sldMk cId="389751043" sldId="270"/>
            <ac:spMk id="27" creationId="{4FB16C85-19B6-0ED8-5990-2F337441D987}"/>
          </ac:spMkLst>
        </pc:spChg>
      </pc:sldChg>
      <pc:sldChg chg="modSp mod">
        <pc:chgData name="Utne, Amalie" userId="6abc7d03-c22a-4c5c-b887-11f9065ccbf8" providerId="ADAL" clId="{E7A1C281-71D7-4CFC-A380-6742841F729C}" dt="2024-07-04T10:14:41.133" v="210" actId="20577"/>
        <pc:sldMkLst>
          <pc:docMk/>
          <pc:sldMk cId="3727412860" sldId="271"/>
        </pc:sldMkLst>
        <pc:spChg chg="mod">
          <ac:chgData name="Utne, Amalie" userId="6abc7d03-c22a-4c5c-b887-11f9065ccbf8" providerId="ADAL" clId="{E7A1C281-71D7-4CFC-A380-6742841F729C}" dt="2024-07-04T10:12:34.223" v="202" actId="20577"/>
          <ac:spMkLst>
            <pc:docMk/>
            <pc:sldMk cId="3727412860" sldId="271"/>
            <ac:spMk id="7" creationId="{1D1AC370-2C8E-A539-FE56-CE6076F574ED}"/>
          </ac:spMkLst>
        </pc:spChg>
        <pc:graphicFrameChg chg="modGraphic">
          <ac:chgData name="Utne, Amalie" userId="6abc7d03-c22a-4c5c-b887-11f9065ccbf8" providerId="ADAL" clId="{E7A1C281-71D7-4CFC-A380-6742841F729C}" dt="2024-07-04T10:14:41.133" v="210" actId="20577"/>
          <ac:graphicFrameMkLst>
            <pc:docMk/>
            <pc:sldMk cId="3727412860" sldId="271"/>
            <ac:graphicFrameMk id="6" creationId="{0BBDEAC4-4CC0-EB21-F847-348EDDB8BF83}"/>
          </ac:graphicFrameMkLst>
        </pc:graphicFrameChg>
      </pc:sldChg>
      <pc:sldChg chg="del">
        <pc:chgData name="Utne, Amalie" userId="6abc7d03-c22a-4c5c-b887-11f9065ccbf8" providerId="ADAL" clId="{E7A1C281-71D7-4CFC-A380-6742841F729C}" dt="2024-07-04T10:14:10.993" v="205" actId="47"/>
        <pc:sldMkLst>
          <pc:docMk/>
          <pc:sldMk cId="2017509257" sldId="272"/>
        </pc:sldMkLst>
      </pc:sldChg>
      <pc:sldChg chg="modSp add mod">
        <pc:chgData name="Utne, Amalie" userId="6abc7d03-c22a-4c5c-b887-11f9065ccbf8" providerId="ADAL" clId="{E7A1C281-71D7-4CFC-A380-6742841F729C}" dt="2024-07-04T10:07:32.363" v="46" actId="20577"/>
        <pc:sldMkLst>
          <pc:docMk/>
          <pc:sldMk cId="177312855" sldId="273"/>
        </pc:sldMkLst>
        <pc:spChg chg="mod">
          <ac:chgData name="Utne, Amalie" userId="6abc7d03-c22a-4c5c-b887-11f9065ccbf8" providerId="ADAL" clId="{E7A1C281-71D7-4CFC-A380-6742841F729C}" dt="2024-07-04T10:07:32.363" v="46" actId="20577"/>
          <ac:spMkLst>
            <pc:docMk/>
            <pc:sldMk cId="177312855" sldId="273"/>
            <ac:spMk id="21" creationId="{266A248C-F710-6527-A20A-FC4D0F1DD8E8}"/>
          </ac:spMkLst>
        </pc:spChg>
      </pc:sldChg>
      <pc:sldChg chg="add">
        <pc:chgData name="Utne, Amalie" userId="6abc7d03-c22a-4c5c-b887-11f9065ccbf8" providerId="ADAL" clId="{E7A1C281-71D7-4CFC-A380-6742841F729C}" dt="2024-07-04T10:07:10.927" v="0"/>
        <pc:sldMkLst>
          <pc:docMk/>
          <pc:sldMk cId="3047669881" sldId="274"/>
        </pc:sldMkLst>
      </pc:sldChg>
      <pc:sldChg chg="modSp add mod">
        <pc:chgData name="Utne, Amalie" userId="6abc7d03-c22a-4c5c-b887-11f9065ccbf8" providerId="ADAL" clId="{E7A1C281-71D7-4CFC-A380-6742841F729C}" dt="2024-07-04T10:07:46.584" v="62" actId="20577"/>
        <pc:sldMkLst>
          <pc:docMk/>
          <pc:sldMk cId="45262151" sldId="275"/>
        </pc:sldMkLst>
        <pc:spChg chg="mod">
          <ac:chgData name="Utne, Amalie" userId="6abc7d03-c22a-4c5c-b887-11f9065ccbf8" providerId="ADAL" clId="{E7A1C281-71D7-4CFC-A380-6742841F729C}" dt="2024-07-04T10:07:46.584" v="62" actId="20577"/>
          <ac:spMkLst>
            <pc:docMk/>
            <pc:sldMk cId="45262151" sldId="275"/>
            <ac:spMk id="21" creationId="{266A248C-F710-6527-A20A-FC4D0F1DD8E8}"/>
          </ac:spMkLst>
        </pc:spChg>
      </pc:sldChg>
      <pc:sldChg chg="add">
        <pc:chgData name="Utne, Amalie" userId="6abc7d03-c22a-4c5c-b887-11f9065ccbf8" providerId="ADAL" clId="{E7A1C281-71D7-4CFC-A380-6742841F729C}" dt="2024-07-04T10:07:37.043" v="47"/>
        <pc:sldMkLst>
          <pc:docMk/>
          <pc:sldMk cId="2726996825" sldId="276"/>
        </pc:sldMkLst>
      </pc:sldChg>
      <pc:sldChg chg="modSp add mod">
        <pc:chgData name="Utne, Amalie" userId="6abc7d03-c22a-4c5c-b887-11f9065ccbf8" providerId="ADAL" clId="{E7A1C281-71D7-4CFC-A380-6742841F729C}" dt="2024-07-04T10:08:19.603" v="120" actId="20577"/>
        <pc:sldMkLst>
          <pc:docMk/>
          <pc:sldMk cId="3006768113" sldId="277"/>
        </pc:sldMkLst>
        <pc:spChg chg="mod">
          <ac:chgData name="Utne, Amalie" userId="6abc7d03-c22a-4c5c-b887-11f9065ccbf8" providerId="ADAL" clId="{E7A1C281-71D7-4CFC-A380-6742841F729C}" dt="2024-07-04T10:08:19.603" v="120" actId="20577"/>
          <ac:spMkLst>
            <pc:docMk/>
            <pc:sldMk cId="3006768113" sldId="277"/>
            <ac:spMk id="21" creationId="{266A248C-F710-6527-A20A-FC4D0F1DD8E8}"/>
          </ac:spMkLst>
        </pc:spChg>
      </pc:sldChg>
      <pc:sldChg chg="add">
        <pc:chgData name="Utne, Amalie" userId="6abc7d03-c22a-4c5c-b887-11f9065ccbf8" providerId="ADAL" clId="{E7A1C281-71D7-4CFC-A380-6742841F729C}" dt="2024-07-04T10:07:56.477" v="63"/>
        <pc:sldMkLst>
          <pc:docMk/>
          <pc:sldMk cId="4097778132" sldId="278"/>
        </pc:sldMkLst>
      </pc:sldChg>
      <pc:sldChg chg="modSp add mod">
        <pc:chgData name="Utne, Amalie" userId="6abc7d03-c22a-4c5c-b887-11f9065ccbf8" providerId="ADAL" clId="{E7A1C281-71D7-4CFC-A380-6742841F729C}" dt="2024-07-04T10:08:45.506" v="150" actId="20577"/>
        <pc:sldMkLst>
          <pc:docMk/>
          <pc:sldMk cId="1483970830" sldId="279"/>
        </pc:sldMkLst>
        <pc:spChg chg="mod">
          <ac:chgData name="Utne, Amalie" userId="6abc7d03-c22a-4c5c-b887-11f9065ccbf8" providerId="ADAL" clId="{E7A1C281-71D7-4CFC-A380-6742841F729C}" dt="2024-07-04T10:08:45.506" v="150" actId="20577"/>
          <ac:spMkLst>
            <pc:docMk/>
            <pc:sldMk cId="1483970830" sldId="279"/>
            <ac:spMk id="21" creationId="{266A248C-F710-6527-A20A-FC4D0F1DD8E8}"/>
          </ac:spMkLst>
        </pc:spChg>
      </pc:sldChg>
      <pc:sldChg chg="add">
        <pc:chgData name="Utne, Amalie" userId="6abc7d03-c22a-4c5c-b887-11f9065ccbf8" providerId="ADAL" clId="{E7A1C281-71D7-4CFC-A380-6742841F729C}" dt="2024-07-04T10:08:31.553" v="121"/>
        <pc:sldMkLst>
          <pc:docMk/>
          <pc:sldMk cId="191854100" sldId="280"/>
        </pc:sldMkLst>
      </pc:sldChg>
      <pc:sldChg chg="modSp add mod">
        <pc:chgData name="Utne, Amalie" userId="6abc7d03-c22a-4c5c-b887-11f9065ccbf8" providerId="ADAL" clId="{E7A1C281-71D7-4CFC-A380-6742841F729C}" dt="2024-07-04T10:09:11.985" v="181" actId="20577"/>
        <pc:sldMkLst>
          <pc:docMk/>
          <pc:sldMk cId="1069362533" sldId="281"/>
        </pc:sldMkLst>
        <pc:spChg chg="mod">
          <ac:chgData name="Utne, Amalie" userId="6abc7d03-c22a-4c5c-b887-11f9065ccbf8" providerId="ADAL" clId="{E7A1C281-71D7-4CFC-A380-6742841F729C}" dt="2024-07-04T10:09:11.985" v="181" actId="20577"/>
          <ac:spMkLst>
            <pc:docMk/>
            <pc:sldMk cId="1069362533" sldId="281"/>
            <ac:spMk id="21" creationId="{266A248C-F710-6527-A20A-FC4D0F1DD8E8}"/>
          </ac:spMkLst>
        </pc:spChg>
      </pc:sldChg>
      <pc:sldChg chg="add">
        <pc:chgData name="Utne, Amalie" userId="6abc7d03-c22a-4c5c-b887-11f9065ccbf8" providerId="ADAL" clId="{E7A1C281-71D7-4CFC-A380-6742841F729C}" dt="2024-07-04T10:09:00.578" v="151"/>
        <pc:sldMkLst>
          <pc:docMk/>
          <pc:sldMk cId="835690732" sldId="282"/>
        </pc:sldMkLst>
      </pc:sldChg>
    </pc:docChg>
  </pc:docChgLst>
  <pc:docChgLst>
    <pc:chgData name="Utne, Amalie" userId="6abc7d03-c22a-4c5c-b887-11f9065ccbf8" providerId="ADAL" clId="{49DEC047-4DFA-4264-B446-9BB3494438D6}"/>
    <pc:docChg chg="undo redo custSel addSld delSld modSld addSection delSection">
      <pc:chgData name="Utne, Amalie" userId="6abc7d03-c22a-4c5c-b887-11f9065ccbf8" providerId="ADAL" clId="{49DEC047-4DFA-4264-B446-9BB3494438D6}" dt="2024-07-03T12:30:39.880" v="523" actId="20577"/>
      <pc:docMkLst>
        <pc:docMk/>
      </pc:docMkLst>
      <pc:sldChg chg="modSp mod">
        <pc:chgData name="Utne, Amalie" userId="6abc7d03-c22a-4c5c-b887-11f9065ccbf8" providerId="ADAL" clId="{49DEC047-4DFA-4264-B446-9BB3494438D6}" dt="2024-07-03T12:30:39.880" v="523" actId="20577"/>
        <pc:sldMkLst>
          <pc:docMk/>
          <pc:sldMk cId="1129393106" sldId="257"/>
        </pc:sldMkLst>
        <pc:spChg chg="mod">
          <ac:chgData name="Utne, Amalie" userId="6abc7d03-c22a-4c5c-b887-11f9065ccbf8" providerId="ADAL" clId="{49DEC047-4DFA-4264-B446-9BB3494438D6}" dt="2024-07-03T11:45:28.684" v="352" actId="20577"/>
          <ac:spMkLst>
            <pc:docMk/>
            <pc:sldMk cId="1129393106" sldId="257"/>
            <ac:spMk id="2" creationId="{86934CDE-2118-C263-1465-0682FE074B79}"/>
          </ac:spMkLst>
        </pc:spChg>
        <pc:spChg chg="mod">
          <ac:chgData name="Utne, Amalie" userId="6abc7d03-c22a-4c5c-b887-11f9065ccbf8" providerId="ADAL" clId="{49DEC047-4DFA-4264-B446-9BB3494438D6}" dt="2024-07-03T11:44:46.685" v="349" actId="1076"/>
          <ac:spMkLst>
            <pc:docMk/>
            <pc:sldMk cId="1129393106" sldId="257"/>
            <ac:spMk id="45" creationId="{8AE2DA0B-CFA3-29FE-EAC3-CC2287191CDC}"/>
          </ac:spMkLst>
        </pc:spChg>
        <pc:grpChg chg="mod">
          <ac:chgData name="Utne, Amalie" userId="6abc7d03-c22a-4c5c-b887-11f9065ccbf8" providerId="ADAL" clId="{49DEC047-4DFA-4264-B446-9BB3494438D6}" dt="2024-07-03T11:44:47.029" v="350" actId="1076"/>
          <ac:grpSpMkLst>
            <pc:docMk/>
            <pc:sldMk cId="1129393106" sldId="257"/>
            <ac:grpSpMk id="36" creationId="{46FC452A-E7E5-75D6-81E7-0A7ED2072094}"/>
          </ac:grpSpMkLst>
        </pc:grpChg>
        <pc:graphicFrameChg chg="mod modGraphic">
          <ac:chgData name="Utne, Amalie" userId="6abc7d03-c22a-4c5c-b887-11f9065ccbf8" providerId="ADAL" clId="{49DEC047-4DFA-4264-B446-9BB3494438D6}" dt="2024-07-03T12:30:39.880" v="523" actId="20577"/>
          <ac:graphicFrameMkLst>
            <pc:docMk/>
            <pc:sldMk cId="1129393106" sldId="257"/>
            <ac:graphicFrameMk id="11" creationId="{0DB6D465-BCA9-6115-08D5-763A7E2500A0}"/>
          </ac:graphicFrameMkLst>
        </pc:graphicFrameChg>
      </pc:sldChg>
      <pc:sldChg chg="modSp del mod">
        <pc:chgData name="Utne, Amalie" userId="6abc7d03-c22a-4c5c-b887-11f9065ccbf8" providerId="ADAL" clId="{49DEC047-4DFA-4264-B446-9BB3494438D6}" dt="2024-07-03T12:19:55.525" v="450" actId="47"/>
        <pc:sldMkLst>
          <pc:docMk/>
          <pc:sldMk cId="1633685013" sldId="258"/>
        </pc:sldMkLst>
        <pc:spChg chg="mod">
          <ac:chgData name="Utne, Amalie" userId="6abc7d03-c22a-4c5c-b887-11f9065ccbf8" providerId="ADAL" clId="{49DEC047-4DFA-4264-B446-9BB3494438D6}" dt="2024-07-03T11:38:04.405" v="116" actId="6549"/>
          <ac:spMkLst>
            <pc:docMk/>
            <pc:sldMk cId="1633685013" sldId="258"/>
            <ac:spMk id="2" creationId="{86934CDE-2118-C263-1465-0682FE074B79}"/>
          </ac:spMkLst>
        </pc:spChg>
        <pc:spChg chg="mod">
          <ac:chgData name="Utne, Amalie" userId="6abc7d03-c22a-4c5c-b887-11f9065ccbf8" providerId="ADAL" clId="{49DEC047-4DFA-4264-B446-9BB3494438D6}" dt="2024-07-03T12:03:56.668" v="363" actId="20577"/>
          <ac:spMkLst>
            <pc:docMk/>
            <pc:sldMk cId="1633685013" sldId="258"/>
            <ac:spMk id="15" creationId="{245D56E4-76B6-8434-DB9F-96C92B0D6AF5}"/>
          </ac:spMkLst>
        </pc:spChg>
      </pc:sldChg>
      <pc:sldChg chg="modSp mod">
        <pc:chgData name="Utne, Amalie" userId="6abc7d03-c22a-4c5c-b887-11f9065ccbf8" providerId="ADAL" clId="{49DEC047-4DFA-4264-B446-9BB3494438D6}" dt="2024-07-03T12:19:20.468" v="449" actId="20577"/>
        <pc:sldMkLst>
          <pc:docMk/>
          <pc:sldMk cId="871083494" sldId="260"/>
        </pc:sldMkLst>
        <pc:spChg chg="mod">
          <ac:chgData name="Utne, Amalie" userId="6abc7d03-c22a-4c5c-b887-11f9065ccbf8" providerId="ADAL" clId="{49DEC047-4DFA-4264-B446-9BB3494438D6}" dt="2024-07-03T12:19:04.544" v="427" actId="20577"/>
          <ac:spMkLst>
            <pc:docMk/>
            <pc:sldMk cId="871083494" sldId="260"/>
            <ac:spMk id="2" creationId="{86934CDE-2118-C263-1465-0682FE074B79}"/>
          </ac:spMkLst>
        </pc:spChg>
        <pc:spChg chg="mod">
          <ac:chgData name="Utne, Amalie" userId="6abc7d03-c22a-4c5c-b887-11f9065ccbf8" providerId="ADAL" clId="{49DEC047-4DFA-4264-B446-9BB3494438D6}" dt="2024-07-03T12:18:46.545" v="365" actId="1076"/>
          <ac:spMkLst>
            <pc:docMk/>
            <pc:sldMk cId="871083494" sldId="260"/>
            <ac:spMk id="4" creationId="{2F15E47F-F578-1B2B-BF32-E05ECC3FFCEE}"/>
          </ac:spMkLst>
        </pc:spChg>
        <pc:spChg chg="mod">
          <ac:chgData name="Utne, Amalie" userId="6abc7d03-c22a-4c5c-b887-11f9065ccbf8" providerId="ADAL" clId="{49DEC047-4DFA-4264-B446-9BB3494438D6}" dt="2024-07-03T12:19:20.468" v="449" actId="20577"/>
          <ac:spMkLst>
            <pc:docMk/>
            <pc:sldMk cId="871083494" sldId="260"/>
            <ac:spMk id="15" creationId="{245D56E4-76B6-8434-DB9F-96C92B0D6AF5}"/>
          </ac:spMkLst>
        </pc:spChg>
      </pc:sldChg>
      <pc:sldChg chg="delSp modSp del mod">
        <pc:chgData name="Utne, Amalie" userId="6abc7d03-c22a-4c5c-b887-11f9065ccbf8" providerId="ADAL" clId="{49DEC047-4DFA-4264-B446-9BB3494438D6}" dt="2024-07-03T12:21:11.494" v="500" actId="47"/>
        <pc:sldMkLst>
          <pc:docMk/>
          <pc:sldMk cId="1265935936" sldId="261"/>
        </pc:sldMkLst>
        <pc:spChg chg="mod">
          <ac:chgData name="Utne, Amalie" userId="6abc7d03-c22a-4c5c-b887-11f9065ccbf8" providerId="ADAL" clId="{49DEC047-4DFA-4264-B446-9BB3494438D6}" dt="2024-07-03T11:48:49.458" v="354" actId="404"/>
          <ac:spMkLst>
            <pc:docMk/>
            <pc:sldMk cId="1265935936" sldId="261"/>
            <ac:spMk id="2" creationId="{86934CDE-2118-C263-1465-0682FE074B79}"/>
          </ac:spMkLst>
        </pc:spChg>
        <pc:spChg chg="mod">
          <ac:chgData name="Utne, Amalie" userId="6abc7d03-c22a-4c5c-b887-11f9065ccbf8" providerId="ADAL" clId="{49DEC047-4DFA-4264-B446-9BB3494438D6}" dt="2024-07-03T12:04:01.644" v="364" actId="20577"/>
          <ac:spMkLst>
            <pc:docMk/>
            <pc:sldMk cId="1265935936" sldId="261"/>
            <ac:spMk id="15" creationId="{245D56E4-76B6-8434-DB9F-96C92B0D6AF5}"/>
          </ac:spMkLst>
        </pc:spChg>
        <pc:spChg chg="del mod">
          <ac:chgData name="Utne, Amalie" userId="6abc7d03-c22a-4c5c-b887-11f9065ccbf8" providerId="ADAL" clId="{49DEC047-4DFA-4264-B446-9BB3494438D6}" dt="2024-07-03T11:43:40.965" v="340" actId="478"/>
          <ac:spMkLst>
            <pc:docMk/>
            <pc:sldMk cId="1265935936" sldId="261"/>
            <ac:spMk id="31" creationId="{B75179DE-F964-9483-E7D7-0ED7F90033B9}"/>
          </ac:spMkLst>
        </pc:spChg>
      </pc:sldChg>
      <pc:sldChg chg="modSp mod">
        <pc:chgData name="Utne, Amalie" userId="6abc7d03-c22a-4c5c-b887-11f9065ccbf8" providerId="ADAL" clId="{49DEC047-4DFA-4264-B446-9BB3494438D6}" dt="2024-07-03T11:44:15.834" v="346" actId="6549"/>
        <pc:sldMkLst>
          <pc:docMk/>
          <pc:sldMk cId="2261210341" sldId="263"/>
        </pc:sldMkLst>
        <pc:spChg chg="mod">
          <ac:chgData name="Utne, Amalie" userId="6abc7d03-c22a-4c5c-b887-11f9065ccbf8" providerId="ADAL" clId="{49DEC047-4DFA-4264-B446-9BB3494438D6}" dt="2024-07-03T11:44:15.834" v="346" actId="6549"/>
          <ac:spMkLst>
            <pc:docMk/>
            <pc:sldMk cId="2261210341" sldId="263"/>
            <ac:spMk id="10" creationId="{CE878DE8-6192-620F-0D49-BD6827CBD738}"/>
          </ac:spMkLst>
        </pc:spChg>
      </pc:sldChg>
      <pc:sldChg chg="addSp delSp modSp mod">
        <pc:chgData name="Utne, Amalie" userId="6abc7d03-c22a-4c5c-b887-11f9065ccbf8" providerId="ADAL" clId="{49DEC047-4DFA-4264-B446-9BB3494438D6}" dt="2024-07-03T12:21:06.055" v="499"/>
        <pc:sldMkLst>
          <pc:docMk/>
          <pc:sldMk cId="4080628887" sldId="264"/>
        </pc:sldMkLst>
        <pc:spChg chg="del mod">
          <ac:chgData name="Utne, Amalie" userId="6abc7d03-c22a-4c5c-b887-11f9065ccbf8" providerId="ADAL" clId="{49DEC047-4DFA-4264-B446-9BB3494438D6}" dt="2024-07-03T12:21:02.574" v="497" actId="478"/>
          <ac:spMkLst>
            <pc:docMk/>
            <pc:sldMk cId="4080628887" sldId="264"/>
            <ac:spMk id="2" creationId="{86934CDE-2118-C263-1465-0682FE074B79}"/>
          </ac:spMkLst>
        </pc:spChg>
        <pc:spChg chg="add del mod">
          <ac:chgData name="Utne, Amalie" userId="6abc7d03-c22a-4c5c-b887-11f9065ccbf8" providerId="ADAL" clId="{49DEC047-4DFA-4264-B446-9BB3494438D6}" dt="2024-07-03T12:21:05.172" v="498" actId="478"/>
          <ac:spMkLst>
            <pc:docMk/>
            <pc:sldMk cId="4080628887" sldId="264"/>
            <ac:spMk id="20" creationId="{7CECD41B-CAB5-EB19-87DC-0AC080DF5469}"/>
          </ac:spMkLst>
        </pc:spChg>
        <pc:spChg chg="add mod">
          <ac:chgData name="Utne, Amalie" userId="6abc7d03-c22a-4c5c-b887-11f9065ccbf8" providerId="ADAL" clId="{49DEC047-4DFA-4264-B446-9BB3494438D6}" dt="2024-07-03T12:21:06.055" v="499"/>
          <ac:spMkLst>
            <pc:docMk/>
            <pc:sldMk cId="4080628887" sldId="264"/>
            <ac:spMk id="21" creationId="{266A248C-F710-6527-A20A-FC4D0F1DD8E8}"/>
          </ac:spMkLst>
        </pc:spChg>
      </pc:sldChg>
      <pc:sldChg chg="new del">
        <pc:chgData name="Utne, Amalie" userId="6abc7d03-c22a-4c5c-b887-11f9065ccbf8" providerId="ADAL" clId="{49DEC047-4DFA-4264-B446-9BB3494438D6}" dt="2024-07-03T11:49:57.433" v="356" actId="680"/>
        <pc:sldMkLst>
          <pc:docMk/>
          <pc:sldMk cId="3373044310" sldId="265"/>
        </pc:sldMkLst>
      </pc:sldChg>
    </pc:docChg>
  </pc:docChgLst>
  <pc:docChgLst>
    <pc:chgData name="Valen, Harald Johan" userId="b46d51fc-5648-4b2a-93c0-9c5fc3298f4c" providerId="ADAL" clId="{F687688C-CDA0-4B02-9E15-E76395801F1F}"/>
    <pc:docChg chg="undo redo custSel addSld delSld modSld sldOrd">
      <pc:chgData name="Valen, Harald Johan" userId="b46d51fc-5648-4b2a-93c0-9c5fc3298f4c" providerId="ADAL" clId="{F687688C-CDA0-4B02-9E15-E76395801F1F}" dt="2024-09-11T07:30:08.703" v="7626" actId="14100"/>
      <pc:docMkLst>
        <pc:docMk/>
      </pc:docMkLst>
      <pc:sldChg chg="addSp modSp mod">
        <pc:chgData name="Valen, Harald Johan" userId="b46d51fc-5648-4b2a-93c0-9c5fc3298f4c" providerId="ADAL" clId="{F687688C-CDA0-4B02-9E15-E76395801F1F}" dt="2024-08-06T09:01:23.741" v="1648" actId="255"/>
        <pc:sldMkLst>
          <pc:docMk/>
          <pc:sldMk cId="1871284827" sldId="259"/>
        </pc:sldMkLst>
        <pc:spChg chg="add">
          <ac:chgData name="Valen, Harald Johan" userId="b46d51fc-5648-4b2a-93c0-9c5fc3298f4c" providerId="ADAL" clId="{F687688C-CDA0-4B02-9E15-E76395801F1F}" dt="2024-08-06T08:40:26.836" v="1568"/>
          <ac:spMkLst>
            <pc:docMk/>
            <pc:sldMk cId="1871284827" sldId="259"/>
            <ac:spMk id="2" creationId="{4B168FE9-3AC1-7155-F392-2E56EB732C7F}"/>
          </ac:spMkLst>
        </pc:spChg>
        <pc:spChg chg="add">
          <ac:chgData name="Valen, Harald Johan" userId="b46d51fc-5648-4b2a-93c0-9c5fc3298f4c" providerId="ADAL" clId="{F687688C-CDA0-4B02-9E15-E76395801F1F}" dt="2024-08-06T08:40:26.836" v="1568"/>
          <ac:spMkLst>
            <pc:docMk/>
            <pc:sldMk cId="1871284827" sldId="259"/>
            <ac:spMk id="3" creationId="{E2ED6698-BA8E-8F67-E376-4672C009DF57}"/>
          </ac:spMkLst>
        </pc:spChg>
        <pc:spChg chg="add mod">
          <ac:chgData name="Valen, Harald Johan" userId="b46d51fc-5648-4b2a-93c0-9c5fc3298f4c" providerId="ADAL" clId="{F687688C-CDA0-4B02-9E15-E76395801F1F}" dt="2024-08-06T08:40:29.888" v="1570"/>
          <ac:spMkLst>
            <pc:docMk/>
            <pc:sldMk cId="1871284827" sldId="259"/>
            <ac:spMk id="5" creationId="{F587A8E7-A82A-ECFD-0396-FDBB9613D296}"/>
          </ac:spMkLst>
        </pc:spChg>
        <pc:spChg chg="add mod">
          <ac:chgData name="Valen, Harald Johan" userId="b46d51fc-5648-4b2a-93c0-9c5fc3298f4c" providerId="ADAL" clId="{F687688C-CDA0-4B02-9E15-E76395801F1F}" dt="2024-08-06T08:40:29.888" v="1570"/>
          <ac:spMkLst>
            <pc:docMk/>
            <pc:sldMk cId="1871284827" sldId="259"/>
            <ac:spMk id="7" creationId="{BB3D1D94-1E1C-D08D-DF4B-6C24BEA17319}"/>
          </ac:spMkLst>
        </pc:spChg>
        <pc:spChg chg="add">
          <ac:chgData name="Valen, Harald Johan" userId="b46d51fc-5648-4b2a-93c0-9c5fc3298f4c" providerId="ADAL" clId="{F687688C-CDA0-4B02-9E15-E76395801F1F}" dt="2024-08-06T08:40:38.246" v="1571"/>
          <ac:spMkLst>
            <pc:docMk/>
            <pc:sldMk cId="1871284827" sldId="259"/>
            <ac:spMk id="8" creationId="{83DF9242-DF46-FAFF-5893-D1044D0244D8}"/>
          </ac:spMkLst>
        </pc:spChg>
        <pc:spChg chg="add">
          <ac:chgData name="Valen, Harald Johan" userId="b46d51fc-5648-4b2a-93c0-9c5fc3298f4c" providerId="ADAL" clId="{F687688C-CDA0-4B02-9E15-E76395801F1F}" dt="2024-08-06T08:40:38.246" v="1571"/>
          <ac:spMkLst>
            <pc:docMk/>
            <pc:sldMk cId="1871284827" sldId="259"/>
            <ac:spMk id="9" creationId="{66458486-B016-5297-A2AA-A8AA74CF037F}"/>
          </ac:spMkLst>
        </pc:spChg>
        <pc:spChg chg="mod">
          <ac:chgData name="Valen, Harald Johan" userId="b46d51fc-5648-4b2a-93c0-9c5fc3298f4c" providerId="ADAL" clId="{F687688C-CDA0-4B02-9E15-E76395801F1F}" dt="2024-08-06T09:01:23.741" v="1648" actId="255"/>
          <ac:spMkLst>
            <pc:docMk/>
            <pc:sldMk cId="1871284827" sldId="259"/>
            <ac:spMk id="15" creationId="{245D56E4-76B6-8434-DB9F-96C92B0D6AF5}"/>
          </ac:spMkLst>
        </pc:spChg>
        <pc:spChg chg="mod">
          <ac:chgData name="Valen, Harald Johan" userId="b46d51fc-5648-4b2a-93c0-9c5fc3298f4c" providerId="ADAL" clId="{F687688C-CDA0-4B02-9E15-E76395801F1F}" dt="2024-07-30T10:20:10.332" v="1112" actId="20577"/>
          <ac:spMkLst>
            <pc:docMk/>
            <pc:sldMk cId="1871284827" sldId="259"/>
            <ac:spMk id="27" creationId="{4FB16C85-19B6-0ED8-5990-2F337441D987}"/>
          </ac:spMkLst>
        </pc:spChg>
        <pc:picChg chg="add">
          <ac:chgData name="Valen, Harald Johan" userId="b46d51fc-5648-4b2a-93c0-9c5fc3298f4c" providerId="ADAL" clId="{F687688C-CDA0-4B02-9E15-E76395801F1F}" dt="2024-08-06T08:40:26.836" v="1568"/>
          <ac:picMkLst>
            <pc:docMk/>
            <pc:sldMk cId="1871284827" sldId="259"/>
            <ac:picMk id="1026" creationId="{F9A3A676-4322-536B-3F20-574641817E03}"/>
          </ac:picMkLst>
        </pc:picChg>
        <pc:picChg chg="add mod">
          <ac:chgData name="Valen, Harald Johan" userId="b46d51fc-5648-4b2a-93c0-9c5fc3298f4c" providerId="ADAL" clId="{F687688C-CDA0-4B02-9E15-E76395801F1F}" dt="2024-08-06T08:40:29.888" v="1570"/>
          <ac:picMkLst>
            <pc:docMk/>
            <pc:sldMk cId="1871284827" sldId="259"/>
            <ac:picMk id="1029" creationId="{8CD0F68C-F29A-69BE-B3DB-4754BAD9460C}"/>
          </ac:picMkLst>
        </pc:picChg>
        <pc:picChg chg="add">
          <ac:chgData name="Valen, Harald Johan" userId="b46d51fc-5648-4b2a-93c0-9c5fc3298f4c" providerId="ADAL" clId="{F687688C-CDA0-4B02-9E15-E76395801F1F}" dt="2024-08-06T08:40:38.246" v="1571"/>
          <ac:picMkLst>
            <pc:docMk/>
            <pc:sldMk cId="1871284827" sldId="259"/>
            <ac:picMk id="1032" creationId="{D2C2674D-3753-CFDE-183C-9F0430C37F4D}"/>
          </ac:picMkLst>
        </pc:picChg>
      </pc:sldChg>
      <pc:sldChg chg="del">
        <pc:chgData name="Valen, Harald Johan" userId="b46d51fc-5648-4b2a-93c0-9c5fc3298f4c" providerId="ADAL" clId="{F687688C-CDA0-4B02-9E15-E76395801F1F}" dt="2024-08-02T09:07:22.081" v="1348" actId="2696"/>
        <pc:sldMkLst>
          <pc:docMk/>
          <pc:sldMk cId="871083494" sldId="260"/>
        </pc:sldMkLst>
      </pc:sldChg>
      <pc:sldChg chg="modSp mod">
        <pc:chgData name="Valen, Harald Johan" userId="b46d51fc-5648-4b2a-93c0-9c5fc3298f4c" providerId="ADAL" clId="{F687688C-CDA0-4B02-9E15-E76395801F1F}" dt="2024-09-10T07:08:23.678" v="6829" actId="20577"/>
        <pc:sldMkLst>
          <pc:docMk/>
          <pc:sldMk cId="2261210341" sldId="263"/>
        </pc:sldMkLst>
        <pc:spChg chg="mod">
          <ac:chgData name="Valen, Harald Johan" userId="b46d51fc-5648-4b2a-93c0-9c5fc3298f4c" providerId="ADAL" clId="{F687688C-CDA0-4B02-9E15-E76395801F1F}" dt="2024-09-10T07:08:23.678" v="6829" actId="20577"/>
          <ac:spMkLst>
            <pc:docMk/>
            <pc:sldMk cId="2261210341" sldId="263"/>
            <ac:spMk id="15" creationId="{245D56E4-76B6-8434-DB9F-96C92B0D6AF5}"/>
          </ac:spMkLst>
        </pc:spChg>
        <pc:spChg chg="mod">
          <ac:chgData name="Valen, Harald Johan" userId="b46d51fc-5648-4b2a-93c0-9c5fc3298f4c" providerId="ADAL" clId="{F687688C-CDA0-4B02-9E15-E76395801F1F}" dt="2024-09-03T11:20:35.513" v="6170" actId="20577"/>
          <ac:spMkLst>
            <pc:docMk/>
            <pc:sldMk cId="2261210341" sldId="263"/>
            <ac:spMk id="27" creationId="{4FB16C85-19B6-0ED8-5990-2F337441D987}"/>
          </ac:spMkLst>
        </pc:spChg>
      </pc:sldChg>
      <pc:sldChg chg="addSp modSp mod modNotesTx">
        <pc:chgData name="Valen, Harald Johan" userId="b46d51fc-5648-4b2a-93c0-9c5fc3298f4c" providerId="ADAL" clId="{F687688C-CDA0-4B02-9E15-E76395801F1F}" dt="2024-09-10T08:50:19.032" v="7474" actId="20577"/>
        <pc:sldMkLst>
          <pc:docMk/>
          <pc:sldMk cId="4080628887" sldId="264"/>
        </pc:sldMkLst>
        <pc:spChg chg="mod">
          <ac:chgData name="Valen, Harald Johan" userId="b46d51fc-5648-4b2a-93c0-9c5fc3298f4c" providerId="ADAL" clId="{F687688C-CDA0-4B02-9E15-E76395801F1F}" dt="2024-09-03T11:20:25.242" v="6169" actId="20577"/>
          <ac:spMkLst>
            <pc:docMk/>
            <pc:sldMk cId="4080628887" sldId="264"/>
            <ac:spMk id="14" creationId="{9D449AAA-B911-239B-66B1-F9289B425222}"/>
          </ac:spMkLst>
        </pc:spChg>
        <pc:spChg chg="mod">
          <ac:chgData name="Valen, Harald Johan" userId="b46d51fc-5648-4b2a-93c0-9c5fc3298f4c" providerId="ADAL" clId="{F687688C-CDA0-4B02-9E15-E76395801F1F}" dt="2024-09-10T07:36:07.709" v="6851" actId="27636"/>
          <ac:spMkLst>
            <pc:docMk/>
            <pc:sldMk cId="4080628887" sldId="264"/>
            <ac:spMk id="15" creationId="{245D56E4-76B6-8434-DB9F-96C92B0D6AF5}"/>
          </ac:spMkLst>
        </pc:spChg>
        <pc:spChg chg="add mod">
          <ac:chgData name="Valen, Harald Johan" userId="b46d51fc-5648-4b2a-93c0-9c5fc3298f4c" providerId="ADAL" clId="{F687688C-CDA0-4B02-9E15-E76395801F1F}" dt="2024-09-10T07:54:45.578" v="6913" actId="1038"/>
          <ac:spMkLst>
            <pc:docMk/>
            <pc:sldMk cId="4080628887" sldId="264"/>
            <ac:spMk id="23" creationId="{CA59DC87-D828-05B6-8F67-DA81279E2112}"/>
          </ac:spMkLst>
        </pc:spChg>
        <pc:spChg chg="add mod">
          <ac:chgData name="Valen, Harald Johan" userId="b46d51fc-5648-4b2a-93c0-9c5fc3298f4c" providerId="ADAL" clId="{F687688C-CDA0-4B02-9E15-E76395801F1F}" dt="2024-09-10T07:54:23.257" v="6908" actId="1076"/>
          <ac:spMkLst>
            <pc:docMk/>
            <pc:sldMk cId="4080628887" sldId="264"/>
            <ac:spMk id="24" creationId="{782B0F68-A3B7-1CE6-63A9-D385F68FF978}"/>
          </ac:spMkLst>
        </pc:spChg>
        <pc:picChg chg="add mod">
          <ac:chgData name="Valen, Harald Johan" userId="b46d51fc-5648-4b2a-93c0-9c5fc3298f4c" providerId="ADAL" clId="{F687688C-CDA0-4B02-9E15-E76395801F1F}" dt="2024-09-03T11:54:13.639" v="6602" actId="1076"/>
          <ac:picMkLst>
            <pc:docMk/>
            <pc:sldMk cId="4080628887" sldId="264"/>
            <ac:picMk id="5" creationId="{C9969E9D-9143-04B3-13BD-0662DC7EF5FE}"/>
          </ac:picMkLst>
        </pc:picChg>
        <pc:picChg chg="add mod">
          <ac:chgData name="Valen, Harald Johan" userId="b46d51fc-5648-4b2a-93c0-9c5fc3298f4c" providerId="ADAL" clId="{F687688C-CDA0-4B02-9E15-E76395801F1F}" dt="2024-09-03T11:54:06.876" v="6601" actId="1076"/>
          <ac:picMkLst>
            <pc:docMk/>
            <pc:sldMk cId="4080628887" sldId="264"/>
            <ac:picMk id="20" creationId="{E3092160-2FBD-87C6-D96C-FA5A57AEF2E3}"/>
          </ac:picMkLst>
        </pc:picChg>
      </pc:sldChg>
      <pc:sldChg chg="addSp delSp modSp mod">
        <pc:chgData name="Valen, Harald Johan" userId="b46d51fc-5648-4b2a-93c0-9c5fc3298f4c" providerId="ADAL" clId="{F687688C-CDA0-4B02-9E15-E76395801F1F}" dt="2024-08-06T12:32:26.762" v="2024"/>
        <pc:sldMkLst>
          <pc:docMk/>
          <pc:sldMk cId="3661100096" sldId="265"/>
        </pc:sldMkLst>
        <pc:spChg chg="del">
          <ac:chgData name="Valen, Harald Johan" userId="b46d51fc-5648-4b2a-93c0-9c5fc3298f4c" providerId="ADAL" clId="{F687688C-CDA0-4B02-9E15-E76395801F1F}" dt="2024-07-30T10:27:52.377" v="1285" actId="478"/>
          <ac:spMkLst>
            <pc:docMk/>
            <pc:sldMk cId="3661100096" sldId="265"/>
            <ac:spMk id="3" creationId="{8CBC0C1C-1144-37B6-C2FD-9A364D091FC1}"/>
          </ac:spMkLst>
        </pc:spChg>
        <pc:spChg chg="add mod">
          <ac:chgData name="Valen, Harald Johan" userId="b46d51fc-5648-4b2a-93c0-9c5fc3298f4c" providerId="ADAL" clId="{F687688C-CDA0-4B02-9E15-E76395801F1F}" dt="2024-08-06T08:56:33.721" v="1625" actId="20577"/>
          <ac:spMkLst>
            <pc:docMk/>
            <pc:sldMk cId="3661100096" sldId="265"/>
            <ac:spMk id="3" creationId="{8D408C71-1776-DAC5-7F8F-C2F7CD7A286C}"/>
          </ac:spMkLst>
        </pc:spChg>
        <pc:spChg chg="del">
          <ac:chgData name="Valen, Harald Johan" userId="b46d51fc-5648-4b2a-93c0-9c5fc3298f4c" providerId="ADAL" clId="{F687688C-CDA0-4B02-9E15-E76395801F1F}" dt="2024-07-30T10:27:49.141" v="1284" actId="478"/>
          <ac:spMkLst>
            <pc:docMk/>
            <pc:sldMk cId="3661100096" sldId="265"/>
            <ac:spMk id="5" creationId="{F586E139-1314-14D5-5F1F-CC8267B179F4}"/>
          </ac:spMkLst>
        </pc:spChg>
        <pc:spChg chg="mod">
          <ac:chgData name="Valen, Harald Johan" userId="b46d51fc-5648-4b2a-93c0-9c5fc3298f4c" providerId="ADAL" clId="{F687688C-CDA0-4B02-9E15-E76395801F1F}" dt="2024-08-06T12:32:26.762" v="2024"/>
          <ac:spMkLst>
            <pc:docMk/>
            <pc:sldMk cId="3661100096" sldId="265"/>
            <ac:spMk id="14" creationId="{9D449AAA-B911-239B-66B1-F9289B425222}"/>
          </ac:spMkLst>
        </pc:spChg>
        <pc:spChg chg="mod">
          <ac:chgData name="Valen, Harald Johan" userId="b46d51fc-5648-4b2a-93c0-9c5fc3298f4c" providerId="ADAL" clId="{F687688C-CDA0-4B02-9E15-E76395801F1F}" dt="2024-07-30T10:26:53.730" v="1282"/>
          <ac:spMkLst>
            <pc:docMk/>
            <pc:sldMk cId="3661100096" sldId="265"/>
            <ac:spMk id="15" creationId="{245D56E4-76B6-8434-DB9F-96C92B0D6AF5}"/>
          </ac:spMkLst>
        </pc:spChg>
        <pc:grpChg chg="add mod">
          <ac:chgData name="Valen, Harald Johan" userId="b46d51fc-5648-4b2a-93c0-9c5fc3298f4c" providerId="ADAL" clId="{F687688C-CDA0-4B02-9E15-E76395801F1F}" dt="2024-08-02T09:09:31.693" v="1354" actId="164"/>
          <ac:grpSpMkLst>
            <pc:docMk/>
            <pc:sldMk cId="3661100096" sldId="265"/>
            <ac:grpSpMk id="5" creationId="{4BA3B436-9807-56D4-5FB8-7B2EC803048E}"/>
          </ac:grpSpMkLst>
        </pc:grpChg>
        <pc:picChg chg="add mod">
          <ac:chgData name="Valen, Harald Johan" userId="b46d51fc-5648-4b2a-93c0-9c5fc3298f4c" providerId="ADAL" clId="{F687688C-CDA0-4B02-9E15-E76395801F1F}" dt="2024-08-02T12:41:39.958" v="1554" actId="14100"/>
          <ac:picMkLst>
            <pc:docMk/>
            <pc:sldMk cId="3661100096" sldId="265"/>
            <ac:picMk id="1026" creationId="{7216FE78-779E-F8A8-53A2-CF5FCB13B451}"/>
          </ac:picMkLst>
        </pc:picChg>
      </pc:sldChg>
      <pc:sldChg chg="modSp mod">
        <pc:chgData name="Valen, Harald Johan" userId="b46d51fc-5648-4b2a-93c0-9c5fc3298f4c" providerId="ADAL" clId="{F687688C-CDA0-4B02-9E15-E76395801F1F}" dt="2024-08-06T12:32:36.896" v="2025"/>
        <pc:sldMkLst>
          <pc:docMk/>
          <pc:sldMk cId="3071262901" sldId="266"/>
        </pc:sldMkLst>
        <pc:spChg chg="mod">
          <ac:chgData name="Valen, Harald Johan" userId="b46d51fc-5648-4b2a-93c0-9c5fc3298f4c" providerId="ADAL" clId="{F687688C-CDA0-4B02-9E15-E76395801F1F}" dt="2024-08-06T08:58:07.312" v="1627" actId="108"/>
          <ac:spMkLst>
            <pc:docMk/>
            <pc:sldMk cId="3071262901" sldId="266"/>
            <ac:spMk id="15" creationId="{245D56E4-76B6-8434-DB9F-96C92B0D6AF5}"/>
          </ac:spMkLst>
        </pc:spChg>
        <pc:spChg chg="mod">
          <ac:chgData name="Valen, Harald Johan" userId="b46d51fc-5648-4b2a-93c0-9c5fc3298f4c" providerId="ADAL" clId="{F687688C-CDA0-4B02-9E15-E76395801F1F}" dt="2024-08-06T12:32:36.896" v="2025"/>
          <ac:spMkLst>
            <pc:docMk/>
            <pc:sldMk cId="3071262901" sldId="266"/>
            <ac:spMk id="27" creationId="{4FB16C85-19B6-0ED8-5990-2F337441D987}"/>
          </ac:spMkLst>
        </pc:spChg>
      </pc:sldChg>
      <pc:sldChg chg="addSp delSp modSp del mod modShow">
        <pc:chgData name="Valen, Harald Johan" userId="b46d51fc-5648-4b2a-93c0-9c5fc3298f4c" providerId="ADAL" clId="{F687688C-CDA0-4B02-9E15-E76395801F1F}" dt="2024-09-11T06:51:16.280" v="7478" actId="2696"/>
        <pc:sldMkLst>
          <pc:docMk/>
          <pc:sldMk cId="424143138" sldId="267"/>
        </pc:sldMkLst>
        <pc:spChg chg="add mod">
          <ac:chgData name="Valen, Harald Johan" userId="b46d51fc-5648-4b2a-93c0-9c5fc3298f4c" providerId="ADAL" clId="{F687688C-CDA0-4B02-9E15-E76395801F1F}" dt="2024-08-06T12:40:07.516" v="2111" actId="20577"/>
          <ac:spMkLst>
            <pc:docMk/>
            <pc:sldMk cId="424143138" sldId="267"/>
            <ac:spMk id="3" creationId="{31219A56-6DE5-89A2-52A6-2C7C3156A2ED}"/>
          </ac:spMkLst>
        </pc:spChg>
        <pc:spChg chg="del">
          <ac:chgData name="Valen, Harald Johan" userId="b46d51fc-5648-4b2a-93c0-9c5fc3298f4c" providerId="ADAL" clId="{F687688C-CDA0-4B02-9E15-E76395801F1F}" dt="2024-08-02T11:57:50.975" v="1549" actId="478"/>
          <ac:spMkLst>
            <pc:docMk/>
            <pc:sldMk cId="424143138" sldId="267"/>
            <ac:spMk id="3" creationId="{8CBC0C1C-1144-37B6-C2FD-9A364D091FC1}"/>
          </ac:spMkLst>
        </pc:spChg>
        <pc:spChg chg="add mod">
          <ac:chgData name="Valen, Harald Johan" userId="b46d51fc-5648-4b2a-93c0-9c5fc3298f4c" providerId="ADAL" clId="{F687688C-CDA0-4B02-9E15-E76395801F1F}" dt="2024-08-07T11:57:32.926" v="3337" actId="20577"/>
          <ac:spMkLst>
            <pc:docMk/>
            <pc:sldMk cId="424143138" sldId="267"/>
            <ac:spMk id="5" creationId="{5E543F48-B34C-4864-F79B-069E321B3BE2}"/>
          </ac:spMkLst>
        </pc:spChg>
        <pc:spChg chg="del">
          <ac:chgData name="Valen, Harald Johan" userId="b46d51fc-5648-4b2a-93c0-9c5fc3298f4c" providerId="ADAL" clId="{F687688C-CDA0-4B02-9E15-E76395801F1F}" dt="2024-08-02T11:57:48.216" v="1548" actId="478"/>
          <ac:spMkLst>
            <pc:docMk/>
            <pc:sldMk cId="424143138" sldId="267"/>
            <ac:spMk id="5" creationId="{F586E139-1314-14D5-5F1F-CC8267B179F4}"/>
          </ac:spMkLst>
        </pc:spChg>
        <pc:spChg chg="mod">
          <ac:chgData name="Valen, Harald Johan" userId="b46d51fc-5648-4b2a-93c0-9c5fc3298f4c" providerId="ADAL" clId="{F687688C-CDA0-4B02-9E15-E76395801F1F}" dt="2024-08-06T12:32:41.388" v="2026"/>
          <ac:spMkLst>
            <pc:docMk/>
            <pc:sldMk cId="424143138" sldId="267"/>
            <ac:spMk id="14" creationId="{9D449AAA-B911-239B-66B1-F9289B425222}"/>
          </ac:spMkLst>
        </pc:spChg>
        <pc:spChg chg="del mod">
          <ac:chgData name="Valen, Harald Johan" userId="b46d51fc-5648-4b2a-93c0-9c5fc3298f4c" providerId="ADAL" clId="{F687688C-CDA0-4B02-9E15-E76395801F1F}" dt="2024-08-07T11:56:43.009" v="3266" actId="478"/>
          <ac:spMkLst>
            <pc:docMk/>
            <pc:sldMk cId="424143138" sldId="267"/>
            <ac:spMk id="15" creationId="{245D56E4-76B6-8434-DB9F-96C92B0D6AF5}"/>
          </ac:spMkLst>
        </pc:spChg>
        <pc:spChg chg="add mod">
          <ac:chgData name="Valen, Harald Johan" userId="b46d51fc-5648-4b2a-93c0-9c5fc3298f4c" providerId="ADAL" clId="{F687688C-CDA0-4B02-9E15-E76395801F1F}" dt="2024-08-07T11:56:37.769" v="3265" actId="1036"/>
          <ac:spMkLst>
            <pc:docMk/>
            <pc:sldMk cId="424143138" sldId="267"/>
            <ac:spMk id="16" creationId="{79971CCA-B62B-29EC-76B2-195C70E3DA8D}"/>
          </ac:spMkLst>
        </pc:spChg>
        <pc:spChg chg="add del mod">
          <ac:chgData name="Valen, Harald Johan" userId="b46d51fc-5648-4b2a-93c0-9c5fc3298f4c" providerId="ADAL" clId="{F687688C-CDA0-4B02-9E15-E76395801F1F}" dt="2024-08-07T11:56:51.648" v="3267" actId="478"/>
          <ac:spMkLst>
            <pc:docMk/>
            <pc:sldMk cId="424143138" sldId="267"/>
            <ac:spMk id="20" creationId="{EAA3AC58-F7F1-E739-5FF2-9B5F4000884D}"/>
          </ac:spMkLst>
        </pc:spChg>
        <pc:picChg chg="add mod">
          <ac:chgData name="Valen, Harald Johan" userId="b46d51fc-5648-4b2a-93c0-9c5fc3298f4c" providerId="ADAL" clId="{F687688C-CDA0-4B02-9E15-E76395801F1F}" dt="2024-08-07T11:57:05.628" v="3293" actId="14100"/>
          <ac:picMkLst>
            <pc:docMk/>
            <pc:sldMk cId="424143138" sldId="267"/>
            <ac:picMk id="2050" creationId="{A9B380D6-4750-88F1-82D1-A3C32BF57661}"/>
          </ac:picMkLst>
        </pc:picChg>
      </pc:sldChg>
      <pc:sldChg chg="modSp del mod modShow">
        <pc:chgData name="Valen, Harald Johan" userId="b46d51fc-5648-4b2a-93c0-9c5fc3298f4c" providerId="ADAL" clId="{F687688C-CDA0-4B02-9E15-E76395801F1F}" dt="2024-09-11T06:51:16.280" v="7478" actId="2696"/>
        <pc:sldMkLst>
          <pc:docMk/>
          <pc:sldMk cId="3574679521" sldId="268"/>
        </pc:sldMkLst>
        <pc:spChg chg="mod">
          <ac:chgData name="Valen, Harald Johan" userId="b46d51fc-5648-4b2a-93c0-9c5fc3298f4c" providerId="ADAL" clId="{F687688C-CDA0-4B02-9E15-E76395801F1F}" dt="2024-08-07T12:59:05.665" v="4011" actId="20577"/>
          <ac:spMkLst>
            <pc:docMk/>
            <pc:sldMk cId="3574679521" sldId="268"/>
            <ac:spMk id="15" creationId="{245D56E4-76B6-8434-DB9F-96C92B0D6AF5}"/>
          </ac:spMkLst>
        </pc:spChg>
        <pc:spChg chg="mod">
          <ac:chgData name="Valen, Harald Johan" userId="b46d51fc-5648-4b2a-93c0-9c5fc3298f4c" providerId="ADAL" clId="{F687688C-CDA0-4B02-9E15-E76395801F1F}" dt="2024-08-06T12:31:46.759" v="2020"/>
          <ac:spMkLst>
            <pc:docMk/>
            <pc:sldMk cId="3574679521" sldId="268"/>
            <ac:spMk id="27" creationId="{4FB16C85-19B6-0ED8-5990-2F337441D987}"/>
          </ac:spMkLst>
        </pc:spChg>
      </pc:sldChg>
      <pc:sldChg chg="del">
        <pc:chgData name="Valen, Harald Johan" userId="b46d51fc-5648-4b2a-93c0-9c5fc3298f4c" providerId="ADAL" clId="{F687688C-CDA0-4B02-9E15-E76395801F1F}" dt="2024-09-10T07:25:43.723" v="6830" actId="2696"/>
        <pc:sldMkLst>
          <pc:docMk/>
          <pc:sldMk cId="3947120804" sldId="269"/>
        </pc:sldMkLst>
      </pc:sldChg>
      <pc:sldChg chg="del">
        <pc:chgData name="Valen, Harald Johan" userId="b46d51fc-5648-4b2a-93c0-9c5fc3298f4c" providerId="ADAL" clId="{F687688C-CDA0-4B02-9E15-E76395801F1F}" dt="2024-09-10T07:25:43.723" v="6830" actId="2696"/>
        <pc:sldMkLst>
          <pc:docMk/>
          <pc:sldMk cId="389751043" sldId="270"/>
        </pc:sldMkLst>
      </pc:sldChg>
      <pc:sldChg chg="modSp mod">
        <pc:chgData name="Valen, Harald Johan" userId="b46d51fc-5648-4b2a-93c0-9c5fc3298f4c" providerId="ADAL" clId="{F687688C-CDA0-4B02-9E15-E76395801F1F}" dt="2024-08-26T12:50:19.711" v="6079" actId="20577"/>
        <pc:sldMkLst>
          <pc:docMk/>
          <pc:sldMk cId="3727412860" sldId="271"/>
        </pc:sldMkLst>
        <pc:spChg chg="mod">
          <ac:chgData name="Valen, Harald Johan" userId="b46d51fc-5648-4b2a-93c0-9c5fc3298f4c" providerId="ADAL" clId="{F687688C-CDA0-4B02-9E15-E76395801F1F}" dt="2024-08-26T12:50:19.711" v="6079" actId="20577"/>
          <ac:spMkLst>
            <pc:docMk/>
            <pc:sldMk cId="3727412860" sldId="271"/>
            <ac:spMk id="43" creationId="{C8FF7D9C-9C7E-D82A-5F96-F0C1D32048FC}"/>
          </ac:spMkLst>
        </pc:spChg>
        <pc:graphicFrameChg chg="mod">
          <ac:chgData name="Valen, Harald Johan" userId="b46d51fc-5648-4b2a-93c0-9c5fc3298f4c" providerId="ADAL" clId="{F687688C-CDA0-4B02-9E15-E76395801F1F}" dt="2024-08-06T12:16:22.148" v="1892"/>
          <ac:graphicFrameMkLst>
            <pc:docMk/>
            <pc:sldMk cId="3727412860" sldId="271"/>
            <ac:graphicFrameMk id="6" creationId="{0BBDEAC4-4CC0-EB21-F847-348EDDB8BF83}"/>
          </ac:graphicFrameMkLst>
        </pc:graphicFrameChg>
      </pc:sldChg>
      <pc:sldChg chg="modSp add mod modAnim">
        <pc:chgData name="Valen, Harald Johan" userId="b46d51fc-5648-4b2a-93c0-9c5fc3298f4c" providerId="ADAL" clId="{F687688C-CDA0-4B02-9E15-E76395801F1F}" dt="2024-08-21T11:43:28.650" v="5173"/>
        <pc:sldMkLst>
          <pc:docMk/>
          <pc:sldMk cId="4237368138" sldId="272"/>
        </pc:sldMkLst>
        <pc:spChg chg="mod">
          <ac:chgData name="Valen, Harald Johan" userId="b46d51fc-5648-4b2a-93c0-9c5fc3298f4c" providerId="ADAL" clId="{F687688C-CDA0-4B02-9E15-E76395801F1F}" dt="2024-08-02T09:23:48.082" v="1418" actId="20577"/>
          <ac:spMkLst>
            <pc:docMk/>
            <pc:sldMk cId="4237368138" sldId="272"/>
            <ac:spMk id="2" creationId="{00000000-0000-0000-0000-000000000000}"/>
          </ac:spMkLst>
        </pc:spChg>
        <pc:spChg chg="mod">
          <ac:chgData name="Valen, Harald Johan" userId="b46d51fc-5648-4b2a-93c0-9c5fc3298f4c" providerId="ADAL" clId="{F687688C-CDA0-4B02-9E15-E76395801F1F}" dt="2024-08-13T11:30:51.007" v="4139" actId="20577"/>
          <ac:spMkLst>
            <pc:docMk/>
            <pc:sldMk cId="4237368138" sldId="272"/>
            <ac:spMk id="3" creationId="{00000000-0000-0000-0000-000000000000}"/>
          </ac:spMkLst>
        </pc:spChg>
      </pc:sldChg>
      <pc:sldChg chg="modSp">
        <pc:chgData name="Valen, Harald Johan" userId="b46d51fc-5648-4b2a-93c0-9c5fc3298f4c" providerId="ADAL" clId="{F687688C-CDA0-4B02-9E15-E76395801F1F}" dt="2024-08-06T12:16:22.148" v="1892"/>
        <pc:sldMkLst>
          <pc:docMk/>
          <pc:sldMk cId="3006768113" sldId="277"/>
        </pc:sldMkLst>
        <pc:spChg chg="mod">
          <ac:chgData name="Valen, Harald Johan" userId="b46d51fc-5648-4b2a-93c0-9c5fc3298f4c" providerId="ADAL" clId="{F687688C-CDA0-4B02-9E15-E76395801F1F}" dt="2024-08-06T12:16:22.148" v="1892"/>
          <ac:spMkLst>
            <pc:docMk/>
            <pc:sldMk cId="3006768113" sldId="277"/>
            <ac:spMk id="21" creationId="{266A248C-F710-6527-A20A-FC4D0F1DD8E8}"/>
          </ac:spMkLst>
        </pc:spChg>
      </pc:sldChg>
      <pc:sldChg chg="del">
        <pc:chgData name="Valen, Harald Johan" userId="b46d51fc-5648-4b2a-93c0-9c5fc3298f4c" providerId="ADAL" clId="{F687688C-CDA0-4B02-9E15-E76395801F1F}" dt="2024-07-30T09:18:28.667" v="1111" actId="2696"/>
        <pc:sldMkLst>
          <pc:docMk/>
          <pc:sldMk cId="1868006460" sldId="283"/>
        </pc:sldMkLst>
      </pc:sldChg>
      <pc:sldChg chg="addSp delSp modSp del mod delAnim modAnim modShow">
        <pc:chgData name="Valen, Harald Johan" userId="b46d51fc-5648-4b2a-93c0-9c5fc3298f4c" providerId="ADAL" clId="{F687688C-CDA0-4B02-9E15-E76395801F1F}" dt="2024-09-11T07:01:01.760" v="7544" actId="2696"/>
        <pc:sldMkLst>
          <pc:docMk/>
          <pc:sldMk cId="1353693180" sldId="284"/>
        </pc:sldMkLst>
        <pc:spChg chg="mod">
          <ac:chgData name="Valen, Harald Johan" userId="b46d51fc-5648-4b2a-93c0-9c5fc3298f4c" providerId="ADAL" clId="{F687688C-CDA0-4B02-9E15-E76395801F1F}" dt="2024-07-30T09:15:54.368" v="1100" actId="20577"/>
          <ac:spMkLst>
            <pc:docMk/>
            <pc:sldMk cId="1353693180" sldId="284"/>
            <ac:spMk id="2" creationId="{86934CDE-2118-C263-1465-0682FE074B79}"/>
          </ac:spMkLst>
        </pc:spChg>
        <pc:spChg chg="add mod">
          <ac:chgData name="Valen, Harald Johan" userId="b46d51fc-5648-4b2a-93c0-9c5fc3298f4c" providerId="ADAL" clId="{F687688C-CDA0-4B02-9E15-E76395801F1F}" dt="2024-07-30T07:14:05.265" v="813"/>
          <ac:spMkLst>
            <pc:docMk/>
            <pc:sldMk cId="1353693180" sldId="284"/>
            <ac:spMk id="3" creationId="{7B759E99-3F5A-FABE-F842-C6BC1A80CED8}"/>
          </ac:spMkLst>
        </pc:spChg>
        <pc:spChg chg="mod">
          <ac:chgData name="Valen, Harald Johan" userId="b46d51fc-5648-4b2a-93c0-9c5fc3298f4c" providerId="ADAL" clId="{F687688C-CDA0-4B02-9E15-E76395801F1F}" dt="2024-07-30T08:46:38.738" v="995" actId="255"/>
          <ac:spMkLst>
            <pc:docMk/>
            <pc:sldMk cId="1353693180" sldId="284"/>
            <ac:spMk id="15" creationId="{245D56E4-76B6-8434-DB9F-96C92B0D6AF5}"/>
          </ac:spMkLst>
        </pc:spChg>
        <pc:spChg chg="mod">
          <ac:chgData name="Valen, Harald Johan" userId="b46d51fc-5648-4b2a-93c0-9c5fc3298f4c" providerId="ADAL" clId="{F687688C-CDA0-4B02-9E15-E76395801F1F}" dt="2024-08-13T11:10:59.985" v="4084" actId="1038"/>
          <ac:spMkLst>
            <pc:docMk/>
            <pc:sldMk cId="1353693180" sldId="284"/>
            <ac:spMk id="17" creationId="{29D86BD9-DCFD-31CD-7834-8742A2FC4A9B}"/>
          </ac:spMkLst>
        </pc:spChg>
        <pc:spChg chg="del mod">
          <ac:chgData name="Valen, Harald Johan" userId="b46d51fc-5648-4b2a-93c0-9c5fc3298f4c" providerId="ADAL" clId="{F687688C-CDA0-4B02-9E15-E76395801F1F}" dt="2024-08-13T10:16:07.400" v="4025" actId="478"/>
          <ac:spMkLst>
            <pc:docMk/>
            <pc:sldMk cId="1353693180" sldId="284"/>
            <ac:spMk id="20" creationId="{136E70DF-8075-0225-978C-DFB3B6070D52}"/>
          </ac:spMkLst>
        </pc:spChg>
        <pc:spChg chg="mod">
          <ac:chgData name="Valen, Harald Johan" userId="b46d51fc-5648-4b2a-93c0-9c5fc3298f4c" providerId="ADAL" clId="{F687688C-CDA0-4B02-9E15-E76395801F1F}" dt="2024-08-13T11:09:32.210" v="4041" actId="1076"/>
          <ac:spMkLst>
            <pc:docMk/>
            <pc:sldMk cId="1353693180" sldId="284"/>
            <ac:spMk id="21" creationId="{6C305E81-4F85-54C3-2BBF-EE33ED748EB2}"/>
          </ac:spMkLst>
        </pc:spChg>
        <pc:spChg chg="del mod">
          <ac:chgData name="Valen, Harald Johan" userId="b46d51fc-5648-4b2a-93c0-9c5fc3298f4c" providerId="ADAL" clId="{F687688C-CDA0-4B02-9E15-E76395801F1F}" dt="2024-08-13T11:08:10.335" v="4026" actId="478"/>
          <ac:spMkLst>
            <pc:docMk/>
            <pc:sldMk cId="1353693180" sldId="284"/>
            <ac:spMk id="23" creationId="{CF055CCA-AE7C-5D73-C0BD-42F416E106BD}"/>
          </ac:spMkLst>
        </pc:spChg>
        <pc:spChg chg="del mod">
          <ac:chgData name="Valen, Harald Johan" userId="b46d51fc-5648-4b2a-93c0-9c5fc3298f4c" providerId="ADAL" clId="{F687688C-CDA0-4B02-9E15-E76395801F1F}" dt="2024-07-30T07:13:54.679" v="812" actId="478"/>
          <ac:spMkLst>
            <pc:docMk/>
            <pc:sldMk cId="1353693180" sldId="284"/>
            <ac:spMk id="24" creationId="{282B5B17-1803-6694-F1B2-5EA828C07D21}"/>
          </ac:spMkLst>
        </pc:spChg>
        <pc:spChg chg="del mod">
          <ac:chgData name="Valen, Harald Johan" userId="b46d51fc-5648-4b2a-93c0-9c5fc3298f4c" providerId="ADAL" clId="{F687688C-CDA0-4B02-9E15-E76395801F1F}" dt="2024-08-13T11:08:19.044" v="4031" actId="478"/>
          <ac:spMkLst>
            <pc:docMk/>
            <pc:sldMk cId="1353693180" sldId="284"/>
            <ac:spMk id="25" creationId="{83BAE2DE-A9A5-B273-8048-C1FF42D6001B}"/>
          </ac:spMkLst>
        </pc:spChg>
        <pc:spChg chg="del mod">
          <ac:chgData name="Valen, Harald Johan" userId="b46d51fc-5648-4b2a-93c0-9c5fc3298f4c" providerId="ADAL" clId="{F687688C-CDA0-4B02-9E15-E76395801F1F}" dt="2024-08-13T11:08:23.535" v="4032" actId="478"/>
          <ac:spMkLst>
            <pc:docMk/>
            <pc:sldMk cId="1353693180" sldId="284"/>
            <ac:spMk id="28" creationId="{82F77571-5D48-2C73-BC72-EBF34C6E2C20}"/>
          </ac:spMkLst>
        </pc:spChg>
        <pc:spChg chg="mod">
          <ac:chgData name="Valen, Harald Johan" userId="b46d51fc-5648-4b2a-93c0-9c5fc3298f4c" providerId="ADAL" clId="{F687688C-CDA0-4B02-9E15-E76395801F1F}" dt="2024-08-13T11:10:54.591" v="4082" actId="1038"/>
          <ac:spMkLst>
            <pc:docMk/>
            <pc:sldMk cId="1353693180" sldId="284"/>
            <ac:spMk id="29" creationId="{14EDB619-6914-3ECF-9AC8-0E116740DA05}"/>
          </ac:spMkLst>
        </pc:spChg>
        <pc:spChg chg="del mod">
          <ac:chgData name="Valen, Harald Johan" userId="b46d51fc-5648-4b2a-93c0-9c5fc3298f4c" providerId="ADAL" clId="{F687688C-CDA0-4B02-9E15-E76395801F1F}" dt="2024-08-13T11:08:34.559" v="4033" actId="478"/>
          <ac:spMkLst>
            <pc:docMk/>
            <pc:sldMk cId="1353693180" sldId="284"/>
            <ac:spMk id="30" creationId="{F94F0DB0-36D0-6F9B-85A4-0EFCB1B927B1}"/>
          </ac:spMkLst>
        </pc:spChg>
        <pc:spChg chg="del mod">
          <ac:chgData name="Valen, Harald Johan" userId="b46d51fc-5648-4b2a-93c0-9c5fc3298f4c" providerId="ADAL" clId="{F687688C-CDA0-4B02-9E15-E76395801F1F}" dt="2024-08-13T11:08:49.185" v="4036" actId="478"/>
          <ac:spMkLst>
            <pc:docMk/>
            <pc:sldMk cId="1353693180" sldId="284"/>
            <ac:spMk id="31" creationId="{0A64D8F5-FABF-8E89-1904-BF1DDD357484}"/>
          </ac:spMkLst>
        </pc:spChg>
        <pc:spChg chg="mod">
          <ac:chgData name="Valen, Harald Johan" userId="b46d51fc-5648-4b2a-93c0-9c5fc3298f4c" providerId="ADAL" clId="{F687688C-CDA0-4B02-9E15-E76395801F1F}" dt="2024-07-30T07:14:26.786" v="814"/>
          <ac:spMkLst>
            <pc:docMk/>
            <pc:sldMk cId="1353693180" sldId="284"/>
            <ac:spMk id="35" creationId="{A18EF7AB-6282-F413-618B-DD7BA9CE8A6E}"/>
          </ac:spMkLst>
        </pc:spChg>
        <pc:spChg chg="del mod">
          <ac:chgData name="Valen, Harald Johan" userId="b46d51fc-5648-4b2a-93c0-9c5fc3298f4c" providerId="ADAL" clId="{F687688C-CDA0-4B02-9E15-E76395801F1F}" dt="2024-08-13T11:09:08.180" v="4039" actId="478"/>
          <ac:spMkLst>
            <pc:docMk/>
            <pc:sldMk cId="1353693180" sldId="284"/>
            <ac:spMk id="36" creationId="{77A2DB04-DDFB-EE92-3FAB-B822759C804D}"/>
          </ac:spMkLst>
        </pc:spChg>
        <pc:spChg chg="mod">
          <ac:chgData name="Valen, Harald Johan" userId="b46d51fc-5648-4b2a-93c0-9c5fc3298f4c" providerId="ADAL" clId="{F687688C-CDA0-4B02-9E15-E76395801F1F}" dt="2024-08-13T11:11:31.756" v="4086" actId="1076"/>
          <ac:spMkLst>
            <pc:docMk/>
            <pc:sldMk cId="1353693180" sldId="284"/>
            <ac:spMk id="37" creationId="{83494BBA-66DB-55CD-8DE0-CD8E64AFDA4E}"/>
          </ac:spMkLst>
        </pc:spChg>
        <pc:spChg chg="add mod">
          <ac:chgData name="Valen, Harald Johan" userId="b46d51fc-5648-4b2a-93c0-9c5fc3298f4c" providerId="ADAL" clId="{F687688C-CDA0-4B02-9E15-E76395801F1F}" dt="2024-07-30T08:45:38.059" v="994" actId="20577"/>
          <ac:spMkLst>
            <pc:docMk/>
            <pc:sldMk cId="1353693180" sldId="284"/>
            <ac:spMk id="46" creationId="{89EA788C-18B1-04C3-DE71-BBF9AE8A88A1}"/>
          </ac:spMkLst>
        </pc:spChg>
        <pc:grpChg chg="add del mod">
          <ac:chgData name="Valen, Harald Johan" userId="b46d51fc-5648-4b2a-93c0-9c5fc3298f4c" providerId="ADAL" clId="{F687688C-CDA0-4B02-9E15-E76395801F1F}" dt="2024-08-13T11:11:57.749" v="4087" actId="21"/>
          <ac:grpSpMkLst>
            <pc:docMk/>
            <pc:sldMk cId="1353693180" sldId="284"/>
            <ac:grpSpMk id="16" creationId="{09EFFB43-5C1E-980C-101D-EDF1659A63C7}"/>
          </ac:grpSpMkLst>
        </pc:grpChg>
        <pc:picChg chg="del">
          <ac:chgData name="Valen, Harald Johan" userId="b46d51fc-5648-4b2a-93c0-9c5fc3298f4c" providerId="ADAL" clId="{F687688C-CDA0-4B02-9E15-E76395801F1F}" dt="2024-07-30T07:13:50.101" v="810" actId="478"/>
          <ac:picMkLst>
            <pc:docMk/>
            <pc:sldMk cId="1353693180" sldId="284"/>
            <ac:picMk id="5" creationId="{299DA6BD-6592-4D4D-331B-DC3D991F43E5}"/>
          </ac:picMkLst>
        </pc:picChg>
        <pc:cxnChg chg="mod">
          <ac:chgData name="Valen, Harald Johan" userId="b46d51fc-5648-4b2a-93c0-9c5fc3298f4c" providerId="ADAL" clId="{F687688C-CDA0-4B02-9E15-E76395801F1F}" dt="2024-08-13T11:11:57.749" v="4087" actId="21"/>
          <ac:cxnSpMkLst>
            <pc:docMk/>
            <pc:sldMk cId="1353693180" sldId="284"/>
            <ac:cxnSpMk id="32" creationId="{19FC92D3-733D-816B-D7AF-03730A2D255D}"/>
          </ac:cxnSpMkLst>
        </pc:cxnChg>
        <pc:cxnChg chg="del mod">
          <ac:chgData name="Valen, Harald Johan" userId="b46d51fc-5648-4b2a-93c0-9c5fc3298f4c" providerId="ADAL" clId="{F687688C-CDA0-4B02-9E15-E76395801F1F}" dt="2024-08-13T11:09:01.871" v="4038" actId="478"/>
          <ac:cxnSpMkLst>
            <pc:docMk/>
            <pc:sldMk cId="1353693180" sldId="284"/>
            <ac:cxnSpMk id="33" creationId="{D62C5412-E68D-514A-2791-397D2735B813}"/>
          </ac:cxnSpMkLst>
        </pc:cxnChg>
        <pc:cxnChg chg="mod">
          <ac:chgData name="Valen, Harald Johan" userId="b46d51fc-5648-4b2a-93c0-9c5fc3298f4c" providerId="ADAL" clId="{F687688C-CDA0-4B02-9E15-E76395801F1F}" dt="2024-08-13T11:11:57.749" v="4087" actId="21"/>
          <ac:cxnSpMkLst>
            <pc:docMk/>
            <pc:sldMk cId="1353693180" sldId="284"/>
            <ac:cxnSpMk id="34" creationId="{CC188A57-B55C-DA6E-C20A-41772FE8CDC7}"/>
          </ac:cxnSpMkLst>
        </pc:cxnChg>
        <pc:cxnChg chg="del mod">
          <ac:chgData name="Valen, Harald Johan" userId="b46d51fc-5648-4b2a-93c0-9c5fc3298f4c" providerId="ADAL" clId="{F687688C-CDA0-4B02-9E15-E76395801F1F}" dt="2024-08-13T11:08:41.553" v="4034" actId="478"/>
          <ac:cxnSpMkLst>
            <pc:docMk/>
            <pc:sldMk cId="1353693180" sldId="284"/>
            <ac:cxnSpMk id="38" creationId="{DD7DF9F0-86FC-1C92-77E1-F48D3F95DEE7}"/>
          </ac:cxnSpMkLst>
        </pc:cxnChg>
        <pc:cxnChg chg="del mod">
          <ac:chgData name="Valen, Harald Johan" userId="b46d51fc-5648-4b2a-93c0-9c5fc3298f4c" providerId="ADAL" clId="{F687688C-CDA0-4B02-9E15-E76395801F1F}" dt="2024-08-13T11:08:45.421" v="4035" actId="478"/>
          <ac:cxnSpMkLst>
            <pc:docMk/>
            <pc:sldMk cId="1353693180" sldId="284"/>
            <ac:cxnSpMk id="39" creationId="{54E042C8-5E96-1C63-8728-19E5874AE032}"/>
          </ac:cxnSpMkLst>
        </pc:cxnChg>
        <pc:cxnChg chg="add mod ord">
          <ac:chgData name="Valen, Harald Johan" userId="b46d51fc-5648-4b2a-93c0-9c5fc3298f4c" providerId="ADAL" clId="{F687688C-CDA0-4B02-9E15-E76395801F1F}" dt="2024-08-13T10:16:07.400" v="4025" actId="478"/>
          <ac:cxnSpMkLst>
            <pc:docMk/>
            <pc:sldMk cId="1353693180" sldId="284"/>
            <ac:cxnSpMk id="41" creationId="{BC9F930A-1BCC-2CF3-CBF0-E99C7288A711}"/>
          </ac:cxnSpMkLst>
        </pc:cxnChg>
        <pc:cxnChg chg="add mod ord">
          <ac:chgData name="Valen, Harald Johan" userId="b46d51fc-5648-4b2a-93c0-9c5fc3298f4c" providerId="ADAL" clId="{F687688C-CDA0-4B02-9E15-E76395801F1F}" dt="2024-08-13T11:11:57.749" v="4087" actId="21"/>
          <ac:cxnSpMkLst>
            <pc:docMk/>
            <pc:sldMk cId="1353693180" sldId="284"/>
            <ac:cxnSpMk id="43" creationId="{9C7D7178-AA38-CC0C-B9FE-B88F9E053F00}"/>
          </ac:cxnSpMkLst>
        </pc:cxnChg>
      </pc:sldChg>
      <pc:sldChg chg="addSp delSp modSp mod ord modAnim modNotesTx">
        <pc:chgData name="Valen, Harald Johan" userId="b46d51fc-5648-4b2a-93c0-9c5fc3298f4c" providerId="ADAL" clId="{F687688C-CDA0-4B02-9E15-E76395801F1F}" dt="2024-08-26T12:49:52.501" v="6077" actId="20577"/>
        <pc:sldMkLst>
          <pc:docMk/>
          <pc:sldMk cId="3733430054" sldId="285"/>
        </pc:sldMkLst>
        <pc:spChg chg="mod">
          <ac:chgData name="Valen, Harald Johan" userId="b46d51fc-5648-4b2a-93c0-9c5fc3298f4c" providerId="ADAL" clId="{F687688C-CDA0-4B02-9E15-E76395801F1F}" dt="2024-07-30T09:18:06.072" v="1110" actId="108"/>
          <ac:spMkLst>
            <pc:docMk/>
            <pc:sldMk cId="3733430054" sldId="285"/>
            <ac:spMk id="2" creationId="{86934CDE-2118-C263-1465-0682FE074B79}"/>
          </ac:spMkLst>
        </pc:spChg>
        <pc:spChg chg="add mod">
          <ac:chgData name="Valen, Harald Johan" userId="b46d51fc-5648-4b2a-93c0-9c5fc3298f4c" providerId="ADAL" clId="{F687688C-CDA0-4B02-9E15-E76395801F1F}" dt="2024-07-30T09:10:49.126" v="1096" actId="1076"/>
          <ac:spMkLst>
            <pc:docMk/>
            <pc:sldMk cId="3733430054" sldId="285"/>
            <ac:spMk id="5" creationId="{901DED8A-D7BC-05B1-07A0-EE43B8CBDF77}"/>
          </ac:spMkLst>
        </pc:spChg>
        <pc:spChg chg="mod">
          <ac:chgData name="Valen, Harald Johan" userId="b46d51fc-5648-4b2a-93c0-9c5fc3298f4c" providerId="ADAL" clId="{F687688C-CDA0-4B02-9E15-E76395801F1F}" dt="2024-08-26T12:49:52.501" v="6077" actId="20577"/>
          <ac:spMkLst>
            <pc:docMk/>
            <pc:sldMk cId="3733430054" sldId="285"/>
            <ac:spMk id="14" creationId="{9D449AAA-B911-239B-66B1-F9289B425222}"/>
          </ac:spMkLst>
        </pc:spChg>
        <pc:spChg chg="mod">
          <ac:chgData name="Valen, Harald Johan" userId="b46d51fc-5648-4b2a-93c0-9c5fc3298f4c" providerId="ADAL" clId="{F687688C-CDA0-4B02-9E15-E76395801F1F}" dt="2024-08-26T11:33:02.211" v="5498" actId="20577"/>
          <ac:spMkLst>
            <pc:docMk/>
            <pc:sldMk cId="3733430054" sldId="285"/>
            <ac:spMk id="15" creationId="{245D56E4-76B6-8434-DB9F-96C92B0D6AF5}"/>
          </ac:spMkLst>
        </pc:spChg>
        <pc:spChg chg="mod">
          <ac:chgData name="Valen, Harald Johan" userId="b46d51fc-5648-4b2a-93c0-9c5fc3298f4c" providerId="ADAL" clId="{F687688C-CDA0-4B02-9E15-E76395801F1F}" dt="2024-08-26T11:50:28.031" v="5534"/>
          <ac:spMkLst>
            <pc:docMk/>
            <pc:sldMk cId="3733430054" sldId="285"/>
            <ac:spMk id="17" creationId="{EE2559A4-2BB0-5215-8F65-7C760DC1A375}"/>
          </ac:spMkLst>
        </pc:spChg>
        <pc:spChg chg="mod">
          <ac:chgData name="Valen, Harald Johan" userId="b46d51fc-5648-4b2a-93c0-9c5fc3298f4c" providerId="ADAL" clId="{F687688C-CDA0-4B02-9E15-E76395801F1F}" dt="2024-08-26T11:50:28.031" v="5534"/>
          <ac:spMkLst>
            <pc:docMk/>
            <pc:sldMk cId="3733430054" sldId="285"/>
            <ac:spMk id="20" creationId="{1C1F95D0-2327-DAC6-5D3C-0B482C3035C7}"/>
          </ac:spMkLst>
        </pc:spChg>
        <pc:spChg chg="mod">
          <ac:chgData name="Valen, Harald Johan" userId="b46d51fc-5648-4b2a-93c0-9c5fc3298f4c" providerId="ADAL" clId="{F687688C-CDA0-4B02-9E15-E76395801F1F}" dt="2024-08-26T11:50:28.031" v="5534"/>
          <ac:spMkLst>
            <pc:docMk/>
            <pc:sldMk cId="3733430054" sldId="285"/>
            <ac:spMk id="21" creationId="{F8CC6C13-F3BA-D57E-550C-F0B11D63986D}"/>
          </ac:spMkLst>
        </pc:spChg>
        <pc:spChg chg="mod topLvl">
          <ac:chgData name="Valen, Harald Johan" userId="b46d51fc-5648-4b2a-93c0-9c5fc3298f4c" providerId="ADAL" clId="{F687688C-CDA0-4B02-9E15-E76395801F1F}" dt="2024-08-26T12:43:14.585" v="5790" actId="164"/>
          <ac:spMkLst>
            <pc:docMk/>
            <pc:sldMk cId="3733430054" sldId="285"/>
            <ac:spMk id="25" creationId="{541F536A-E7FE-27F9-DDDF-62A4D9578B5F}"/>
          </ac:spMkLst>
        </pc:spChg>
        <pc:spChg chg="mod topLvl">
          <ac:chgData name="Valen, Harald Johan" userId="b46d51fc-5648-4b2a-93c0-9c5fc3298f4c" providerId="ADAL" clId="{F687688C-CDA0-4B02-9E15-E76395801F1F}" dt="2024-08-26T12:43:14.585" v="5790" actId="164"/>
          <ac:spMkLst>
            <pc:docMk/>
            <pc:sldMk cId="3733430054" sldId="285"/>
            <ac:spMk id="28" creationId="{42BCA1C0-EF3E-70F4-82E2-7988AF382F91}"/>
          </ac:spMkLst>
        </pc:spChg>
        <pc:spChg chg="mod topLvl">
          <ac:chgData name="Valen, Harald Johan" userId="b46d51fc-5648-4b2a-93c0-9c5fc3298f4c" providerId="ADAL" clId="{F687688C-CDA0-4B02-9E15-E76395801F1F}" dt="2024-08-26T12:43:14.585" v="5790" actId="164"/>
          <ac:spMkLst>
            <pc:docMk/>
            <pc:sldMk cId="3733430054" sldId="285"/>
            <ac:spMk id="29" creationId="{09AD3371-8508-0A9F-9966-ABDAA91AE4A0}"/>
          </ac:spMkLst>
        </pc:spChg>
        <pc:spChg chg="mod">
          <ac:chgData name="Valen, Harald Johan" userId="b46d51fc-5648-4b2a-93c0-9c5fc3298f4c" providerId="ADAL" clId="{F687688C-CDA0-4B02-9E15-E76395801F1F}" dt="2024-08-26T12:45:22.447" v="5796"/>
          <ac:spMkLst>
            <pc:docMk/>
            <pc:sldMk cId="3733430054" sldId="285"/>
            <ac:spMk id="32" creationId="{55D42E30-79DE-73B7-F69B-5EBBBB31FAAB}"/>
          </ac:spMkLst>
        </pc:spChg>
        <pc:spChg chg="mod">
          <ac:chgData name="Valen, Harald Johan" userId="b46d51fc-5648-4b2a-93c0-9c5fc3298f4c" providerId="ADAL" clId="{F687688C-CDA0-4B02-9E15-E76395801F1F}" dt="2024-08-26T12:45:22.447" v="5796"/>
          <ac:spMkLst>
            <pc:docMk/>
            <pc:sldMk cId="3733430054" sldId="285"/>
            <ac:spMk id="33" creationId="{8FFE06D4-B843-5FB3-F3D9-1D830B5CFF2B}"/>
          </ac:spMkLst>
        </pc:spChg>
        <pc:spChg chg="mod">
          <ac:chgData name="Valen, Harald Johan" userId="b46d51fc-5648-4b2a-93c0-9c5fc3298f4c" providerId="ADAL" clId="{F687688C-CDA0-4B02-9E15-E76395801F1F}" dt="2024-08-26T12:45:22.447" v="5796"/>
          <ac:spMkLst>
            <pc:docMk/>
            <pc:sldMk cId="3733430054" sldId="285"/>
            <ac:spMk id="34" creationId="{20B1B055-13E7-A0F0-6E0A-8503E6F94548}"/>
          </ac:spMkLst>
        </pc:spChg>
        <pc:grpChg chg="add del mod">
          <ac:chgData name="Valen, Harald Johan" userId="b46d51fc-5648-4b2a-93c0-9c5fc3298f4c" providerId="ADAL" clId="{F687688C-CDA0-4B02-9E15-E76395801F1F}" dt="2024-08-26T12:40:50.145" v="5781" actId="478"/>
          <ac:grpSpMkLst>
            <pc:docMk/>
            <pc:sldMk cId="3733430054" sldId="285"/>
            <ac:grpSpMk id="16" creationId="{262797E7-8CBB-B6BC-1D23-81E9037E345C}"/>
          </ac:grpSpMkLst>
        </pc:grpChg>
        <pc:grpChg chg="add del mod">
          <ac:chgData name="Valen, Harald Johan" userId="b46d51fc-5648-4b2a-93c0-9c5fc3298f4c" providerId="ADAL" clId="{F687688C-CDA0-4B02-9E15-E76395801F1F}" dt="2024-08-26T12:42:05.382" v="5787" actId="165"/>
          <ac:grpSpMkLst>
            <pc:docMk/>
            <pc:sldMk cId="3733430054" sldId="285"/>
            <ac:grpSpMk id="24" creationId="{CE0B05C2-DF83-E4AE-BFF3-95A1D58490EF}"/>
          </ac:grpSpMkLst>
        </pc:grpChg>
        <pc:grpChg chg="add mod">
          <ac:chgData name="Valen, Harald Johan" userId="b46d51fc-5648-4b2a-93c0-9c5fc3298f4c" providerId="ADAL" clId="{F687688C-CDA0-4B02-9E15-E76395801F1F}" dt="2024-08-26T12:43:34.562" v="5792" actId="1076"/>
          <ac:grpSpMkLst>
            <pc:docMk/>
            <pc:sldMk cId="3733430054" sldId="285"/>
            <ac:grpSpMk id="30" creationId="{2A5C6415-8835-D8DC-413D-E31A175C3A20}"/>
          </ac:grpSpMkLst>
        </pc:grpChg>
        <pc:grpChg chg="add mod">
          <ac:chgData name="Valen, Harald Johan" userId="b46d51fc-5648-4b2a-93c0-9c5fc3298f4c" providerId="ADAL" clId="{F687688C-CDA0-4B02-9E15-E76395801F1F}" dt="2024-08-26T12:45:36.597" v="5837" actId="1037"/>
          <ac:grpSpMkLst>
            <pc:docMk/>
            <pc:sldMk cId="3733430054" sldId="285"/>
            <ac:grpSpMk id="31" creationId="{CEA18A56-C45A-D1A0-A232-D8669FA6150C}"/>
          </ac:grpSpMkLst>
        </pc:grpChg>
        <pc:picChg chg="del mod">
          <ac:chgData name="Valen, Harald Johan" userId="b46d51fc-5648-4b2a-93c0-9c5fc3298f4c" providerId="ADAL" clId="{F687688C-CDA0-4B02-9E15-E76395801F1F}" dt="2024-08-26T12:40:48.385" v="5780" actId="478"/>
          <ac:picMkLst>
            <pc:docMk/>
            <pc:sldMk cId="3733430054" sldId="285"/>
            <ac:picMk id="3" creationId="{EA085153-B3F6-B8E7-4F1F-7F485D84BBED}"/>
          </ac:picMkLst>
        </pc:picChg>
        <pc:picChg chg="add mod">
          <ac:chgData name="Valen, Harald Johan" userId="b46d51fc-5648-4b2a-93c0-9c5fc3298f4c" providerId="ADAL" clId="{F687688C-CDA0-4B02-9E15-E76395801F1F}" dt="2024-08-26T12:43:21.195" v="5791" actId="1076"/>
          <ac:picMkLst>
            <pc:docMk/>
            <pc:sldMk cId="3733430054" sldId="285"/>
            <ac:picMk id="23" creationId="{ACB41483-6BF3-F0B0-6178-5310BC787C79}"/>
          </ac:picMkLst>
        </pc:picChg>
      </pc:sldChg>
      <pc:sldChg chg="modSp del mod modShow">
        <pc:chgData name="Valen, Harald Johan" userId="b46d51fc-5648-4b2a-93c0-9c5fc3298f4c" providerId="ADAL" clId="{F687688C-CDA0-4B02-9E15-E76395801F1F}" dt="2024-09-11T07:01:01.760" v="7544" actId="2696"/>
        <pc:sldMkLst>
          <pc:docMk/>
          <pc:sldMk cId="2874733435" sldId="286"/>
        </pc:sldMkLst>
        <pc:spChg chg="mod">
          <ac:chgData name="Valen, Harald Johan" userId="b46d51fc-5648-4b2a-93c0-9c5fc3298f4c" providerId="ADAL" clId="{F687688C-CDA0-4B02-9E15-E76395801F1F}" dt="2024-07-30T09:16:03.520" v="1104" actId="20577"/>
          <ac:spMkLst>
            <pc:docMk/>
            <pc:sldMk cId="2874733435" sldId="286"/>
            <ac:spMk id="2" creationId="{86934CDE-2118-C263-1465-0682FE074B79}"/>
          </ac:spMkLst>
        </pc:spChg>
        <pc:spChg chg="mod">
          <ac:chgData name="Valen, Harald Johan" userId="b46d51fc-5648-4b2a-93c0-9c5fc3298f4c" providerId="ADAL" clId="{F687688C-CDA0-4B02-9E15-E76395801F1F}" dt="2024-07-30T08:52:39.400" v="1004" actId="21"/>
          <ac:spMkLst>
            <pc:docMk/>
            <pc:sldMk cId="2874733435" sldId="286"/>
            <ac:spMk id="15" creationId="{245D56E4-76B6-8434-DB9F-96C92B0D6AF5}"/>
          </ac:spMkLst>
        </pc:spChg>
      </pc:sldChg>
      <pc:sldChg chg="del mod modShow">
        <pc:chgData name="Valen, Harald Johan" userId="b46d51fc-5648-4b2a-93c0-9c5fc3298f4c" providerId="ADAL" clId="{F687688C-CDA0-4B02-9E15-E76395801F1F}" dt="2024-09-11T07:01:01.760" v="7544" actId="2696"/>
        <pc:sldMkLst>
          <pc:docMk/>
          <pc:sldMk cId="674155574" sldId="304"/>
        </pc:sldMkLst>
      </pc:sldChg>
      <pc:sldChg chg="addSp delSp modSp del mod modAnim modShow">
        <pc:chgData name="Valen, Harald Johan" userId="b46d51fc-5648-4b2a-93c0-9c5fc3298f4c" providerId="ADAL" clId="{F687688C-CDA0-4B02-9E15-E76395801F1F}" dt="2024-09-11T07:01:21.246" v="7545" actId="2696"/>
        <pc:sldMkLst>
          <pc:docMk/>
          <pc:sldMk cId="4279172823" sldId="305"/>
        </pc:sldMkLst>
        <pc:spChg chg="mod">
          <ac:chgData name="Valen, Harald Johan" userId="b46d51fc-5648-4b2a-93c0-9c5fc3298f4c" providerId="ADAL" clId="{F687688C-CDA0-4B02-9E15-E76395801F1F}" dt="2024-07-30T08:37:57.124" v="953" actId="114"/>
          <ac:spMkLst>
            <pc:docMk/>
            <pc:sldMk cId="4279172823" sldId="305"/>
            <ac:spMk id="2" creationId="{86934CDE-2118-C263-1465-0682FE074B79}"/>
          </ac:spMkLst>
        </pc:spChg>
        <pc:spChg chg="add mod">
          <ac:chgData name="Valen, Harald Johan" userId="b46d51fc-5648-4b2a-93c0-9c5fc3298f4c" providerId="ADAL" clId="{F687688C-CDA0-4B02-9E15-E76395801F1F}" dt="2024-08-13T11:16:09.557" v="4108" actId="108"/>
          <ac:spMkLst>
            <pc:docMk/>
            <pc:sldMk cId="4279172823" sldId="305"/>
            <ac:spMk id="3" creationId="{B5C99E20-8A82-8BD9-1F12-33844C4D3009}"/>
          </ac:spMkLst>
        </pc:spChg>
        <pc:spChg chg="mod">
          <ac:chgData name="Valen, Harald Johan" userId="b46d51fc-5648-4b2a-93c0-9c5fc3298f4c" providerId="ADAL" clId="{F687688C-CDA0-4B02-9E15-E76395801F1F}" dt="2024-08-13T10:13:45.004" v="4021" actId="27636"/>
          <ac:spMkLst>
            <pc:docMk/>
            <pc:sldMk cId="4279172823" sldId="305"/>
            <ac:spMk id="15" creationId="{245D56E4-76B6-8434-DB9F-96C92B0D6AF5}"/>
          </ac:spMkLst>
        </pc:spChg>
        <pc:spChg chg="mod">
          <ac:chgData name="Valen, Harald Johan" userId="b46d51fc-5648-4b2a-93c0-9c5fc3298f4c" providerId="ADAL" clId="{F687688C-CDA0-4B02-9E15-E76395801F1F}" dt="2024-08-13T11:12:07.002" v="4088"/>
          <ac:spMkLst>
            <pc:docMk/>
            <pc:sldMk cId="4279172823" sldId="305"/>
            <ac:spMk id="17" creationId="{29D86BD9-DCFD-31CD-7834-8742A2FC4A9B}"/>
          </ac:spMkLst>
        </pc:spChg>
        <pc:spChg chg="mod">
          <ac:chgData name="Valen, Harald Johan" userId="b46d51fc-5648-4b2a-93c0-9c5fc3298f4c" providerId="ADAL" clId="{F687688C-CDA0-4B02-9E15-E76395801F1F}" dt="2024-08-13T11:12:07.002" v="4088"/>
          <ac:spMkLst>
            <pc:docMk/>
            <pc:sldMk cId="4279172823" sldId="305"/>
            <ac:spMk id="21" creationId="{6C305E81-4F85-54C3-2BBF-EE33ED748EB2}"/>
          </ac:spMkLst>
        </pc:spChg>
        <pc:spChg chg="mod">
          <ac:chgData name="Valen, Harald Johan" userId="b46d51fc-5648-4b2a-93c0-9c5fc3298f4c" providerId="ADAL" clId="{F687688C-CDA0-4B02-9E15-E76395801F1F}" dt="2024-08-13T11:12:07.002" v="4088"/>
          <ac:spMkLst>
            <pc:docMk/>
            <pc:sldMk cId="4279172823" sldId="305"/>
            <ac:spMk id="29" creationId="{14EDB619-6914-3ECF-9AC8-0E116740DA05}"/>
          </ac:spMkLst>
        </pc:spChg>
        <pc:spChg chg="mod">
          <ac:chgData name="Valen, Harald Johan" userId="b46d51fc-5648-4b2a-93c0-9c5fc3298f4c" providerId="ADAL" clId="{F687688C-CDA0-4B02-9E15-E76395801F1F}" dt="2024-08-13T11:12:07.002" v="4088"/>
          <ac:spMkLst>
            <pc:docMk/>
            <pc:sldMk cId="4279172823" sldId="305"/>
            <ac:spMk id="35" creationId="{A18EF7AB-6282-F413-618B-DD7BA9CE8A6E}"/>
          </ac:spMkLst>
        </pc:spChg>
        <pc:spChg chg="del mod">
          <ac:chgData name="Valen, Harald Johan" userId="b46d51fc-5648-4b2a-93c0-9c5fc3298f4c" providerId="ADAL" clId="{F687688C-CDA0-4B02-9E15-E76395801F1F}" dt="2024-08-13T11:17:28.781" v="4113" actId="478"/>
          <ac:spMkLst>
            <pc:docMk/>
            <pc:sldMk cId="4279172823" sldId="305"/>
            <ac:spMk id="37" creationId="{83494BBA-66DB-55CD-8DE0-CD8E64AFDA4E}"/>
          </ac:spMkLst>
        </pc:spChg>
        <pc:grpChg chg="add mod">
          <ac:chgData name="Valen, Harald Johan" userId="b46d51fc-5648-4b2a-93c0-9c5fc3298f4c" providerId="ADAL" clId="{F687688C-CDA0-4B02-9E15-E76395801F1F}" dt="2024-08-13T11:12:14.368" v="4089" actId="1076"/>
          <ac:grpSpMkLst>
            <pc:docMk/>
            <pc:sldMk cId="4279172823" sldId="305"/>
            <ac:grpSpMk id="16" creationId="{09EFFB43-5C1E-980C-101D-EDF1659A63C7}"/>
          </ac:grpSpMkLst>
        </pc:grpChg>
        <pc:cxnChg chg="mod">
          <ac:chgData name="Valen, Harald Johan" userId="b46d51fc-5648-4b2a-93c0-9c5fc3298f4c" providerId="ADAL" clId="{F687688C-CDA0-4B02-9E15-E76395801F1F}" dt="2024-08-13T11:12:07.002" v="4088"/>
          <ac:cxnSpMkLst>
            <pc:docMk/>
            <pc:sldMk cId="4279172823" sldId="305"/>
            <ac:cxnSpMk id="32" creationId="{19FC92D3-733D-816B-D7AF-03730A2D255D}"/>
          </ac:cxnSpMkLst>
        </pc:cxnChg>
        <pc:cxnChg chg="mod">
          <ac:chgData name="Valen, Harald Johan" userId="b46d51fc-5648-4b2a-93c0-9c5fc3298f4c" providerId="ADAL" clId="{F687688C-CDA0-4B02-9E15-E76395801F1F}" dt="2024-08-13T11:12:07.002" v="4088"/>
          <ac:cxnSpMkLst>
            <pc:docMk/>
            <pc:sldMk cId="4279172823" sldId="305"/>
            <ac:cxnSpMk id="34" creationId="{CC188A57-B55C-DA6E-C20A-41772FE8CDC7}"/>
          </ac:cxnSpMkLst>
        </pc:cxnChg>
      </pc:sldChg>
      <pc:sldChg chg="addSp delSp modSp new del mod modShow">
        <pc:chgData name="Valen, Harald Johan" userId="b46d51fc-5648-4b2a-93c0-9c5fc3298f4c" providerId="ADAL" clId="{F687688C-CDA0-4B02-9E15-E76395801F1F}" dt="2024-09-11T07:01:01.760" v="7544" actId="2696"/>
        <pc:sldMkLst>
          <pc:docMk/>
          <pc:sldMk cId="4021780442" sldId="306"/>
        </pc:sldMkLst>
        <pc:spChg chg="del mod">
          <ac:chgData name="Valen, Harald Johan" userId="b46d51fc-5648-4b2a-93c0-9c5fc3298f4c" providerId="ADAL" clId="{F687688C-CDA0-4B02-9E15-E76395801F1F}" dt="2024-07-30T06:54:52.828" v="463" actId="478"/>
          <ac:spMkLst>
            <pc:docMk/>
            <pc:sldMk cId="4021780442" sldId="306"/>
            <ac:spMk id="2" creationId="{1508E897-DCFA-B442-7465-02DCE577DA4F}"/>
          </ac:spMkLst>
        </pc:spChg>
        <pc:spChg chg="add mod">
          <ac:chgData name="Valen, Harald Johan" userId="b46d51fc-5648-4b2a-93c0-9c5fc3298f4c" providerId="ADAL" clId="{F687688C-CDA0-4B02-9E15-E76395801F1F}" dt="2024-07-30T07:13:40.319" v="809" actId="164"/>
          <ac:spMkLst>
            <pc:docMk/>
            <pc:sldMk cId="4021780442" sldId="306"/>
            <ac:spMk id="4" creationId="{32280D0D-215C-319A-EE73-CA2400DEB8B3}"/>
          </ac:spMkLst>
        </pc:spChg>
        <pc:spChg chg="add mod">
          <ac:chgData name="Valen, Harald Johan" userId="b46d51fc-5648-4b2a-93c0-9c5fc3298f4c" providerId="ADAL" clId="{F687688C-CDA0-4B02-9E15-E76395801F1F}" dt="2024-07-30T07:13:40.319" v="809" actId="164"/>
          <ac:spMkLst>
            <pc:docMk/>
            <pc:sldMk cId="4021780442" sldId="306"/>
            <ac:spMk id="5" creationId="{0C96AFA9-E75C-CCB8-349B-412DDB4E2A69}"/>
          </ac:spMkLst>
        </pc:spChg>
        <pc:spChg chg="add mod">
          <ac:chgData name="Valen, Harald Johan" userId="b46d51fc-5648-4b2a-93c0-9c5fc3298f4c" providerId="ADAL" clId="{F687688C-CDA0-4B02-9E15-E76395801F1F}" dt="2024-07-30T07:13:40.319" v="809" actId="164"/>
          <ac:spMkLst>
            <pc:docMk/>
            <pc:sldMk cId="4021780442" sldId="306"/>
            <ac:spMk id="6" creationId="{C6B73C18-634A-0A6E-E660-C0CB59CCEF35}"/>
          </ac:spMkLst>
        </pc:spChg>
        <pc:spChg chg="add mod">
          <ac:chgData name="Valen, Harald Johan" userId="b46d51fc-5648-4b2a-93c0-9c5fc3298f4c" providerId="ADAL" clId="{F687688C-CDA0-4B02-9E15-E76395801F1F}" dt="2024-07-30T07:13:40.319" v="809" actId="164"/>
          <ac:spMkLst>
            <pc:docMk/>
            <pc:sldMk cId="4021780442" sldId="306"/>
            <ac:spMk id="7" creationId="{901B0C77-4BD5-3707-89DC-F4E960298CDB}"/>
          </ac:spMkLst>
        </pc:spChg>
        <pc:spChg chg="add mod">
          <ac:chgData name="Valen, Harald Johan" userId="b46d51fc-5648-4b2a-93c0-9c5fc3298f4c" providerId="ADAL" clId="{F687688C-CDA0-4B02-9E15-E76395801F1F}" dt="2024-07-30T07:13:40.319" v="809" actId="164"/>
          <ac:spMkLst>
            <pc:docMk/>
            <pc:sldMk cId="4021780442" sldId="306"/>
            <ac:spMk id="8" creationId="{5A255150-E002-7F7A-FC68-72BCD9E69E1E}"/>
          </ac:spMkLst>
        </pc:spChg>
        <pc:spChg chg="add mod">
          <ac:chgData name="Valen, Harald Johan" userId="b46d51fc-5648-4b2a-93c0-9c5fc3298f4c" providerId="ADAL" clId="{F687688C-CDA0-4B02-9E15-E76395801F1F}" dt="2024-07-30T07:13:40.319" v="809" actId="164"/>
          <ac:spMkLst>
            <pc:docMk/>
            <pc:sldMk cId="4021780442" sldId="306"/>
            <ac:spMk id="9" creationId="{B400F6EC-FC5C-A856-C176-5DBC4CB560C2}"/>
          </ac:spMkLst>
        </pc:spChg>
        <pc:spChg chg="add mod">
          <ac:chgData name="Valen, Harald Johan" userId="b46d51fc-5648-4b2a-93c0-9c5fc3298f4c" providerId="ADAL" clId="{F687688C-CDA0-4B02-9E15-E76395801F1F}" dt="2024-07-30T07:13:40.319" v="809" actId="164"/>
          <ac:spMkLst>
            <pc:docMk/>
            <pc:sldMk cId="4021780442" sldId="306"/>
            <ac:spMk id="10" creationId="{6097A900-B2C3-905A-6038-EF7CA878D6B4}"/>
          </ac:spMkLst>
        </pc:spChg>
        <pc:spChg chg="add mod">
          <ac:chgData name="Valen, Harald Johan" userId="b46d51fc-5648-4b2a-93c0-9c5fc3298f4c" providerId="ADAL" clId="{F687688C-CDA0-4B02-9E15-E76395801F1F}" dt="2024-07-30T07:13:40.319" v="809" actId="164"/>
          <ac:spMkLst>
            <pc:docMk/>
            <pc:sldMk cId="4021780442" sldId="306"/>
            <ac:spMk id="11" creationId="{BD599F7C-372C-C797-84E4-93A4A4AAF924}"/>
          </ac:spMkLst>
        </pc:spChg>
        <pc:spChg chg="add mod">
          <ac:chgData name="Valen, Harald Johan" userId="b46d51fc-5648-4b2a-93c0-9c5fc3298f4c" providerId="ADAL" clId="{F687688C-CDA0-4B02-9E15-E76395801F1F}" dt="2024-07-30T07:13:40.319" v="809" actId="164"/>
          <ac:spMkLst>
            <pc:docMk/>
            <pc:sldMk cId="4021780442" sldId="306"/>
            <ac:spMk id="12" creationId="{558A4D58-22C9-F1F6-3EF5-E6951F4DB7F7}"/>
          </ac:spMkLst>
        </pc:spChg>
        <pc:spChg chg="add mod">
          <ac:chgData name="Valen, Harald Johan" userId="b46d51fc-5648-4b2a-93c0-9c5fc3298f4c" providerId="ADAL" clId="{F687688C-CDA0-4B02-9E15-E76395801F1F}" dt="2024-07-30T07:13:40.319" v="809" actId="164"/>
          <ac:spMkLst>
            <pc:docMk/>
            <pc:sldMk cId="4021780442" sldId="306"/>
            <ac:spMk id="25" creationId="{C86429AF-F04D-BE76-9736-4C0609DC5DAE}"/>
          </ac:spMkLst>
        </pc:spChg>
        <pc:spChg chg="add mod">
          <ac:chgData name="Valen, Harald Johan" userId="b46d51fc-5648-4b2a-93c0-9c5fc3298f4c" providerId="ADAL" clId="{F687688C-CDA0-4B02-9E15-E76395801F1F}" dt="2024-07-30T07:13:40.319" v="809" actId="164"/>
          <ac:spMkLst>
            <pc:docMk/>
            <pc:sldMk cId="4021780442" sldId="306"/>
            <ac:spMk id="26" creationId="{00108549-BFE1-944D-3823-34F808F5451E}"/>
          </ac:spMkLst>
        </pc:spChg>
        <pc:spChg chg="add mod">
          <ac:chgData name="Valen, Harald Johan" userId="b46d51fc-5648-4b2a-93c0-9c5fc3298f4c" providerId="ADAL" clId="{F687688C-CDA0-4B02-9E15-E76395801F1F}" dt="2024-07-30T07:13:40.319" v="809" actId="164"/>
          <ac:spMkLst>
            <pc:docMk/>
            <pc:sldMk cId="4021780442" sldId="306"/>
            <ac:spMk id="28" creationId="{DC9E06BF-70CB-E31B-3E9C-372F4A79155F}"/>
          </ac:spMkLst>
        </pc:spChg>
        <pc:grpChg chg="add mod">
          <ac:chgData name="Valen, Harald Johan" userId="b46d51fc-5648-4b2a-93c0-9c5fc3298f4c" providerId="ADAL" clId="{F687688C-CDA0-4B02-9E15-E76395801F1F}" dt="2024-07-30T07:13:40.319" v="809" actId="164"/>
          <ac:grpSpMkLst>
            <pc:docMk/>
            <pc:sldMk cId="4021780442" sldId="306"/>
            <ac:grpSpMk id="47" creationId="{264B15CE-DF76-EE61-841B-F43B30F8E7D6}"/>
          </ac:grpSpMkLst>
        </pc:grpChg>
        <pc:graphicFrameChg chg="add del mod">
          <ac:chgData name="Valen, Harald Johan" userId="b46d51fc-5648-4b2a-93c0-9c5fc3298f4c" providerId="ADAL" clId="{F687688C-CDA0-4B02-9E15-E76395801F1F}" dt="2024-07-30T06:30:59.247" v="3" actId="478"/>
          <ac:graphicFrameMkLst>
            <pc:docMk/>
            <pc:sldMk cId="4021780442" sldId="306"/>
            <ac:graphicFrameMk id="3" creationId="{D178A227-3478-C81F-45D4-09120DF5A449}"/>
          </ac:graphicFrameMkLst>
        </pc:graphicFrameChg>
        <pc:cxnChg chg="add mod">
          <ac:chgData name="Valen, Harald Johan" userId="b46d51fc-5648-4b2a-93c0-9c5fc3298f4c" providerId="ADAL" clId="{F687688C-CDA0-4B02-9E15-E76395801F1F}" dt="2024-07-30T07:13:40.319" v="809" actId="164"/>
          <ac:cxnSpMkLst>
            <pc:docMk/>
            <pc:sldMk cId="4021780442" sldId="306"/>
            <ac:cxnSpMk id="14" creationId="{8954371A-0B3D-816A-0D4C-417AC4AD01B7}"/>
          </ac:cxnSpMkLst>
        </pc:cxnChg>
        <pc:cxnChg chg="add mod">
          <ac:chgData name="Valen, Harald Johan" userId="b46d51fc-5648-4b2a-93c0-9c5fc3298f4c" providerId="ADAL" clId="{F687688C-CDA0-4B02-9E15-E76395801F1F}" dt="2024-07-30T07:13:40.319" v="809" actId="164"/>
          <ac:cxnSpMkLst>
            <pc:docMk/>
            <pc:sldMk cId="4021780442" sldId="306"/>
            <ac:cxnSpMk id="16" creationId="{ED766500-4EF3-464A-D021-203E9F952462}"/>
          </ac:cxnSpMkLst>
        </pc:cxnChg>
        <pc:cxnChg chg="add del mod">
          <ac:chgData name="Valen, Harald Johan" userId="b46d51fc-5648-4b2a-93c0-9c5fc3298f4c" providerId="ADAL" clId="{F687688C-CDA0-4B02-9E15-E76395801F1F}" dt="2024-07-30T06:49:37.390" v="304" actId="478"/>
          <ac:cxnSpMkLst>
            <pc:docMk/>
            <pc:sldMk cId="4021780442" sldId="306"/>
            <ac:cxnSpMk id="18" creationId="{2BB0F9EF-EB07-08CE-3C94-802C6A3B5FAB}"/>
          </ac:cxnSpMkLst>
        </pc:cxnChg>
        <pc:cxnChg chg="add mod">
          <ac:chgData name="Valen, Harald Johan" userId="b46d51fc-5648-4b2a-93c0-9c5fc3298f4c" providerId="ADAL" clId="{F687688C-CDA0-4B02-9E15-E76395801F1F}" dt="2024-07-30T07:13:40.319" v="809" actId="164"/>
          <ac:cxnSpMkLst>
            <pc:docMk/>
            <pc:sldMk cId="4021780442" sldId="306"/>
            <ac:cxnSpMk id="23" creationId="{4828BCC2-8710-4B3A-83E1-77BC3BF5E3D8}"/>
          </ac:cxnSpMkLst>
        </pc:cxnChg>
        <pc:cxnChg chg="add mod">
          <ac:chgData name="Valen, Harald Johan" userId="b46d51fc-5648-4b2a-93c0-9c5fc3298f4c" providerId="ADAL" clId="{F687688C-CDA0-4B02-9E15-E76395801F1F}" dt="2024-07-30T07:13:40.319" v="809" actId="164"/>
          <ac:cxnSpMkLst>
            <pc:docMk/>
            <pc:sldMk cId="4021780442" sldId="306"/>
            <ac:cxnSpMk id="30" creationId="{39F7D0E8-43AD-C2AF-A948-CDB844B8991F}"/>
          </ac:cxnSpMkLst>
        </pc:cxnChg>
        <pc:cxnChg chg="add mod">
          <ac:chgData name="Valen, Harald Johan" userId="b46d51fc-5648-4b2a-93c0-9c5fc3298f4c" providerId="ADAL" clId="{F687688C-CDA0-4B02-9E15-E76395801F1F}" dt="2024-07-30T07:13:40.319" v="809" actId="164"/>
          <ac:cxnSpMkLst>
            <pc:docMk/>
            <pc:sldMk cId="4021780442" sldId="306"/>
            <ac:cxnSpMk id="32" creationId="{44F51CA2-BD05-B1AB-A8AF-F740EF4C31E1}"/>
          </ac:cxnSpMkLst>
        </pc:cxnChg>
      </pc:sldChg>
      <pc:sldChg chg="addSp delSp modSp new mod ord modAnim modNotesTx">
        <pc:chgData name="Valen, Harald Johan" userId="b46d51fc-5648-4b2a-93c0-9c5fc3298f4c" providerId="ADAL" clId="{F687688C-CDA0-4B02-9E15-E76395801F1F}" dt="2024-09-11T06:59:06.319" v="7543" actId="14"/>
        <pc:sldMkLst>
          <pc:docMk/>
          <pc:sldMk cId="2156839456" sldId="307"/>
        </pc:sldMkLst>
        <pc:spChg chg="add mod">
          <ac:chgData name="Valen, Harald Johan" userId="b46d51fc-5648-4b2a-93c0-9c5fc3298f4c" providerId="ADAL" clId="{F687688C-CDA0-4B02-9E15-E76395801F1F}" dt="2024-08-21T09:17:20.660" v="4179" actId="207"/>
          <ac:spMkLst>
            <pc:docMk/>
            <pc:sldMk cId="2156839456" sldId="307"/>
            <ac:spMk id="3" creationId="{0A7F4ADA-A29C-72B6-DA36-A59E5513AFCF}"/>
          </ac:spMkLst>
        </pc:spChg>
        <pc:spChg chg="add mod">
          <ac:chgData name="Valen, Harald Johan" userId="b46d51fc-5648-4b2a-93c0-9c5fc3298f4c" providerId="ADAL" clId="{F687688C-CDA0-4B02-9E15-E76395801F1F}" dt="2024-07-30T08:18:27.389" v="896"/>
          <ac:spMkLst>
            <pc:docMk/>
            <pc:sldMk cId="2156839456" sldId="307"/>
            <ac:spMk id="4" creationId="{6B39F8F7-CAD5-F40A-92D2-33C13FACDC64}"/>
          </ac:spMkLst>
        </pc:spChg>
        <pc:spChg chg="add mod">
          <ac:chgData name="Valen, Harald Johan" userId="b46d51fc-5648-4b2a-93c0-9c5fc3298f4c" providerId="ADAL" clId="{F687688C-CDA0-4B02-9E15-E76395801F1F}" dt="2024-07-30T08:18:27.389" v="896"/>
          <ac:spMkLst>
            <pc:docMk/>
            <pc:sldMk cId="2156839456" sldId="307"/>
            <ac:spMk id="5" creationId="{8CB1B093-146B-542A-82A9-3C521DA6A866}"/>
          </ac:spMkLst>
        </pc:spChg>
        <pc:spChg chg="add mod">
          <ac:chgData name="Valen, Harald Johan" userId="b46d51fc-5648-4b2a-93c0-9c5fc3298f4c" providerId="ADAL" clId="{F687688C-CDA0-4B02-9E15-E76395801F1F}" dt="2024-07-30T08:18:27.389" v="896"/>
          <ac:spMkLst>
            <pc:docMk/>
            <pc:sldMk cId="2156839456" sldId="307"/>
            <ac:spMk id="6" creationId="{F5795CAC-EC9F-C56E-CEEB-3D827D1AF8B8}"/>
          </ac:spMkLst>
        </pc:spChg>
        <pc:spChg chg="add mod">
          <ac:chgData name="Valen, Harald Johan" userId="b46d51fc-5648-4b2a-93c0-9c5fc3298f4c" providerId="ADAL" clId="{F687688C-CDA0-4B02-9E15-E76395801F1F}" dt="2024-07-30T08:18:27.389" v="896"/>
          <ac:spMkLst>
            <pc:docMk/>
            <pc:sldMk cId="2156839456" sldId="307"/>
            <ac:spMk id="9" creationId="{26CD9440-FD0A-D5D1-6A04-201D906CA052}"/>
          </ac:spMkLst>
        </pc:spChg>
        <pc:spChg chg="add mod">
          <ac:chgData name="Valen, Harald Johan" userId="b46d51fc-5648-4b2a-93c0-9c5fc3298f4c" providerId="ADAL" clId="{F687688C-CDA0-4B02-9E15-E76395801F1F}" dt="2024-07-30T08:18:27.389" v="896"/>
          <ac:spMkLst>
            <pc:docMk/>
            <pc:sldMk cId="2156839456" sldId="307"/>
            <ac:spMk id="10" creationId="{9EB15C4F-F46A-46F8-0F9E-829460C2D065}"/>
          </ac:spMkLst>
        </pc:spChg>
        <pc:spChg chg="add mod">
          <ac:chgData name="Valen, Harald Johan" userId="b46d51fc-5648-4b2a-93c0-9c5fc3298f4c" providerId="ADAL" clId="{F687688C-CDA0-4B02-9E15-E76395801F1F}" dt="2024-07-30T08:18:27.389" v="896"/>
          <ac:spMkLst>
            <pc:docMk/>
            <pc:sldMk cId="2156839456" sldId="307"/>
            <ac:spMk id="11" creationId="{CA3832D3-DDF1-9341-FB1C-504F9A0A75D9}"/>
          </ac:spMkLst>
        </pc:spChg>
        <pc:spChg chg="add mod">
          <ac:chgData name="Valen, Harald Johan" userId="b46d51fc-5648-4b2a-93c0-9c5fc3298f4c" providerId="ADAL" clId="{F687688C-CDA0-4B02-9E15-E76395801F1F}" dt="2024-07-30T08:18:27.389" v="896"/>
          <ac:spMkLst>
            <pc:docMk/>
            <pc:sldMk cId="2156839456" sldId="307"/>
            <ac:spMk id="12" creationId="{F8CAF919-C745-D8FD-0C98-31F0AA699B1B}"/>
          </ac:spMkLst>
        </pc:spChg>
        <pc:spChg chg="add mod">
          <ac:chgData name="Valen, Harald Johan" userId="b46d51fc-5648-4b2a-93c0-9c5fc3298f4c" providerId="ADAL" clId="{F687688C-CDA0-4B02-9E15-E76395801F1F}" dt="2024-07-30T08:18:27.389" v="896"/>
          <ac:spMkLst>
            <pc:docMk/>
            <pc:sldMk cId="2156839456" sldId="307"/>
            <ac:spMk id="13" creationId="{C9667E44-05DF-B9D3-DEEC-228F4B0CCEF0}"/>
          </ac:spMkLst>
        </pc:spChg>
        <pc:spChg chg="add mod">
          <ac:chgData name="Valen, Harald Johan" userId="b46d51fc-5648-4b2a-93c0-9c5fc3298f4c" providerId="ADAL" clId="{F687688C-CDA0-4B02-9E15-E76395801F1F}" dt="2024-07-30T08:18:27.389" v="896"/>
          <ac:spMkLst>
            <pc:docMk/>
            <pc:sldMk cId="2156839456" sldId="307"/>
            <ac:spMk id="14" creationId="{9431B117-55E5-4DDC-217E-5550E23BB5FD}"/>
          </ac:spMkLst>
        </pc:spChg>
        <pc:spChg chg="add mod">
          <ac:chgData name="Valen, Harald Johan" userId="b46d51fc-5648-4b2a-93c0-9c5fc3298f4c" providerId="ADAL" clId="{F687688C-CDA0-4B02-9E15-E76395801F1F}" dt="2024-07-30T08:18:27.389" v="896"/>
          <ac:spMkLst>
            <pc:docMk/>
            <pc:sldMk cId="2156839456" sldId="307"/>
            <ac:spMk id="15" creationId="{C307E6B7-0F29-32CB-1211-A489ECD65863}"/>
          </ac:spMkLst>
        </pc:spChg>
        <pc:spChg chg="add mod">
          <ac:chgData name="Valen, Harald Johan" userId="b46d51fc-5648-4b2a-93c0-9c5fc3298f4c" providerId="ADAL" clId="{F687688C-CDA0-4B02-9E15-E76395801F1F}" dt="2024-08-21T09:18:35.896" v="4183" actId="207"/>
          <ac:spMkLst>
            <pc:docMk/>
            <pc:sldMk cId="2156839456" sldId="307"/>
            <ac:spMk id="16" creationId="{DEEC9B39-CA75-383D-EDDA-5D9AAFA4917C}"/>
          </ac:spMkLst>
        </pc:spChg>
        <pc:spChg chg="add mod">
          <ac:chgData name="Valen, Harald Johan" userId="b46d51fc-5648-4b2a-93c0-9c5fc3298f4c" providerId="ADAL" clId="{F687688C-CDA0-4B02-9E15-E76395801F1F}" dt="2024-07-30T08:18:27.389" v="896"/>
          <ac:spMkLst>
            <pc:docMk/>
            <pc:sldMk cId="2156839456" sldId="307"/>
            <ac:spMk id="17" creationId="{A4037C4A-AA3C-6316-9FA4-201F850F77C7}"/>
          </ac:spMkLst>
        </pc:spChg>
        <pc:spChg chg="add mod">
          <ac:chgData name="Valen, Harald Johan" userId="b46d51fc-5648-4b2a-93c0-9c5fc3298f4c" providerId="ADAL" clId="{F687688C-CDA0-4B02-9E15-E76395801F1F}" dt="2024-07-30T08:18:27.389" v="896"/>
          <ac:spMkLst>
            <pc:docMk/>
            <pc:sldMk cId="2156839456" sldId="307"/>
            <ac:spMk id="18" creationId="{1771B27E-FF04-0D9A-8440-1AFDB419F984}"/>
          </ac:spMkLst>
        </pc:spChg>
        <pc:spChg chg="add mod">
          <ac:chgData name="Valen, Harald Johan" userId="b46d51fc-5648-4b2a-93c0-9c5fc3298f4c" providerId="ADAL" clId="{F687688C-CDA0-4B02-9E15-E76395801F1F}" dt="2024-08-21T09:18:42.131" v="4184" actId="207"/>
          <ac:spMkLst>
            <pc:docMk/>
            <pc:sldMk cId="2156839456" sldId="307"/>
            <ac:spMk id="19" creationId="{B3C281DA-C39C-F18D-920E-C870650A5B0E}"/>
          </ac:spMkLst>
        </pc:spChg>
        <pc:spChg chg="add mod">
          <ac:chgData name="Valen, Harald Johan" userId="b46d51fc-5648-4b2a-93c0-9c5fc3298f4c" providerId="ADAL" clId="{F687688C-CDA0-4B02-9E15-E76395801F1F}" dt="2024-07-30T08:18:27.389" v="896"/>
          <ac:spMkLst>
            <pc:docMk/>
            <pc:sldMk cId="2156839456" sldId="307"/>
            <ac:spMk id="20" creationId="{7C372FED-4191-FAD7-E74B-370163F764E8}"/>
          </ac:spMkLst>
        </pc:spChg>
        <pc:spChg chg="add mod">
          <ac:chgData name="Valen, Harald Johan" userId="b46d51fc-5648-4b2a-93c0-9c5fc3298f4c" providerId="ADAL" clId="{F687688C-CDA0-4B02-9E15-E76395801F1F}" dt="2024-08-21T09:18:13.500" v="4182" actId="207"/>
          <ac:spMkLst>
            <pc:docMk/>
            <pc:sldMk cId="2156839456" sldId="307"/>
            <ac:spMk id="21" creationId="{862C8D3D-FDFE-7E8B-6666-03A09D31A109}"/>
          </ac:spMkLst>
        </pc:spChg>
        <pc:spChg chg="add mod">
          <ac:chgData name="Valen, Harald Johan" userId="b46d51fc-5648-4b2a-93c0-9c5fc3298f4c" providerId="ADAL" clId="{F687688C-CDA0-4B02-9E15-E76395801F1F}" dt="2024-08-21T09:16:39.427" v="4178" actId="1037"/>
          <ac:spMkLst>
            <pc:docMk/>
            <pc:sldMk cId="2156839456" sldId="307"/>
            <ac:spMk id="34" creationId="{AF2E5CBF-027E-F5A2-042D-AEC0D440E677}"/>
          </ac:spMkLst>
        </pc:spChg>
        <pc:spChg chg="add mod">
          <ac:chgData name="Valen, Harald Johan" userId="b46d51fc-5648-4b2a-93c0-9c5fc3298f4c" providerId="ADAL" clId="{F687688C-CDA0-4B02-9E15-E76395801F1F}" dt="2024-07-30T08:18:27.389" v="896"/>
          <ac:spMkLst>
            <pc:docMk/>
            <pc:sldMk cId="2156839456" sldId="307"/>
            <ac:spMk id="40" creationId="{2B465783-9D54-5218-1FA9-9F2BE2DA7A77}"/>
          </ac:spMkLst>
        </pc:spChg>
        <pc:spChg chg="add mod">
          <ac:chgData name="Valen, Harald Johan" userId="b46d51fc-5648-4b2a-93c0-9c5fc3298f4c" providerId="ADAL" clId="{F687688C-CDA0-4B02-9E15-E76395801F1F}" dt="2024-07-30T08:18:27.389" v="896"/>
          <ac:spMkLst>
            <pc:docMk/>
            <pc:sldMk cId="2156839456" sldId="307"/>
            <ac:spMk id="42" creationId="{507F7E14-3213-4557-3C1F-24776AEF26F4}"/>
          </ac:spMkLst>
        </pc:spChg>
        <pc:spChg chg="add mod">
          <ac:chgData name="Valen, Harald Johan" userId="b46d51fc-5648-4b2a-93c0-9c5fc3298f4c" providerId="ADAL" clId="{F687688C-CDA0-4B02-9E15-E76395801F1F}" dt="2024-07-30T08:18:27.389" v="896"/>
          <ac:spMkLst>
            <pc:docMk/>
            <pc:sldMk cId="2156839456" sldId="307"/>
            <ac:spMk id="43" creationId="{A8BCCE32-E4C5-1704-74EC-28F33FA5BF29}"/>
          </ac:spMkLst>
        </pc:spChg>
        <pc:spChg chg="add mod">
          <ac:chgData name="Valen, Harald Johan" userId="b46d51fc-5648-4b2a-93c0-9c5fc3298f4c" providerId="ADAL" clId="{F687688C-CDA0-4B02-9E15-E76395801F1F}" dt="2024-07-30T08:18:27.389" v="896"/>
          <ac:spMkLst>
            <pc:docMk/>
            <pc:sldMk cId="2156839456" sldId="307"/>
            <ac:spMk id="44" creationId="{EEF47DF9-8A25-546B-4A9D-7D14EA771AB7}"/>
          </ac:spMkLst>
        </pc:spChg>
        <pc:spChg chg="add mod">
          <ac:chgData name="Valen, Harald Johan" userId="b46d51fc-5648-4b2a-93c0-9c5fc3298f4c" providerId="ADAL" clId="{F687688C-CDA0-4B02-9E15-E76395801F1F}" dt="2024-07-30T08:18:27.389" v="896"/>
          <ac:spMkLst>
            <pc:docMk/>
            <pc:sldMk cId="2156839456" sldId="307"/>
            <ac:spMk id="45" creationId="{C51F74E7-82B7-03E5-3C8A-31C90828EFA6}"/>
          </ac:spMkLst>
        </pc:spChg>
        <pc:spChg chg="add mod">
          <ac:chgData name="Valen, Harald Johan" userId="b46d51fc-5648-4b2a-93c0-9c5fc3298f4c" providerId="ADAL" clId="{F687688C-CDA0-4B02-9E15-E76395801F1F}" dt="2024-08-21T10:39:24.315" v="4306" actId="1076"/>
          <ac:spMkLst>
            <pc:docMk/>
            <pc:sldMk cId="2156839456" sldId="307"/>
            <ac:spMk id="47" creationId="{5901EFFE-D5BB-2CB5-5686-78714CE9FFA8}"/>
          </ac:spMkLst>
        </pc:spChg>
        <pc:spChg chg="add mod">
          <ac:chgData name="Valen, Harald Johan" userId="b46d51fc-5648-4b2a-93c0-9c5fc3298f4c" providerId="ADAL" clId="{F687688C-CDA0-4B02-9E15-E76395801F1F}" dt="2024-08-21T10:48:18.678" v="4410" actId="20577"/>
          <ac:spMkLst>
            <pc:docMk/>
            <pc:sldMk cId="2156839456" sldId="307"/>
            <ac:spMk id="49" creationId="{B0E483CC-EE0C-7455-222E-C2C3632A5DCF}"/>
          </ac:spMkLst>
        </pc:spChg>
        <pc:spChg chg="add mod">
          <ac:chgData name="Valen, Harald Johan" userId="b46d51fc-5648-4b2a-93c0-9c5fc3298f4c" providerId="ADAL" clId="{F687688C-CDA0-4B02-9E15-E76395801F1F}" dt="2024-07-30T08:58:05.194" v="1020" actId="164"/>
          <ac:spMkLst>
            <pc:docMk/>
            <pc:sldMk cId="2156839456" sldId="307"/>
            <ac:spMk id="50" creationId="{041C20FD-4A73-4B80-6D6F-8AC2171DFB41}"/>
          </ac:spMkLst>
        </pc:spChg>
        <pc:spChg chg="add mod">
          <ac:chgData name="Valen, Harald Johan" userId="b46d51fc-5648-4b2a-93c0-9c5fc3298f4c" providerId="ADAL" clId="{F687688C-CDA0-4B02-9E15-E76395801F1F}" dt="2024-07-30T08:58:05.194" v="1020" actId="164"/>
          <ac:spMkLst>
            <pc:docMk/>
            <pc:sldMk cId="2156839456" sldId="307"/>
            <ac:spMk id="51" creationId="{922A0DBB-332C-ED0D-0724-3C5CB782B45E}"/>
          </ac:spMkLst>
        </pc:spChg>
        <pc:spChg chg="add mod">
          <ac:chgData name="Valen, Harald Johan" userId="b46d51fc-5648-4b2a-93c0-9c5fc3298f4c" providerId="ADAL" clId="{F687688C-CDA0-4B02-9E15-E76395801F1F}" dt="2024-07-30T08:58:05.194" v="1020" actId="164"/>
          <ac:spMkLst>
            <pc:docMk/>
            <pc:sldMk cId="2156839456" sldId="307"/>
            <ac:spMk id="52" creationId="{D955DFA0-58F9-D367-B5C9-94026C3CBA7A}"/>
          </ac:spMkLst>
        </pc:spChg>
        <pc:spChg chg="add mod">
          <ac:chgData name="Valen, Harald Johan" userId="b46d51fc-5648-4b2a-93c0-9c5fc3298f4c" providerId="ADAL" clId="{F687688C-CDA0-4B02-9E15-E76395801F1F}" dt="2024-07-30T09:00:26.920" v="1070" actId="164"/>
          <ac:spMkLst>
            <pc:docMk/>
            <pc:sldMk cId="2156839456" sldId="307"/>
            <ac:spMk id="54" creationId="{92DB7651-DE86-0476-7ED6-CBF862358E6B}"/>
          </ac:spMkLst>
        </pc:spChg>
        <pc:spChg chg="add mod">
          <ac:chgData name="Valen, Harald Johan" userId="b46d51fc-5648-4b2a-93c0-9c5fc3298f4c" providerId="ADAL" clId="{F687688C-CDA0-4B02-9E15-E76395801F1F}" dt="2024-07-30T09:00:26.920" v="1070" actId="164"/>
          <ac:spMkLst>
            <pc:docMk/>
            <pc:sldMk cId="2156839456" sldId="307"/>
            <ac:spMk id="55" creationId="{5CB038F4-6612-4F86-B1FC-12B7BCA51AAB}"/>
          </ac:spMkLst>
        </pc:spChg>
        <pc:grpChg chg="add mod">
          <ac:chgData name="Valen, Harald Johan" userId="b46d51fc-5648-4b2a-93c0-9c5fc3298f4c" providerId="ADAL" clId="{F687688C-CDA0-4B02-9E15-E76395801F1F}" dt="2024-07-30T09:00:26.920" v="1070" actId="164"/>
          <ac:grpSpMkLst>
            <pc:docMk/>
            <pc:sldMk cId="2156839456" sldId="307"/>
            <ac:grpSpMk id="53" creationId="{AC731E09-16F8-FD8E-183F-3FFF8CF7C19F}"/>
          </ac:grpSpMkLst>
        </pc:grpChg>
        <pc:grpChg chg="add mod">
          <ac:chgData name="Valen, Harald Johan" userId="b46d51fc-5648-4b2a-93c0-9c5fc3298f4c" providerId="ADAL" clId="{F687688C-CDA0-4B02-9E15-E76395801F1F}" dt="2024-07-30T09:00:26.920" v="1070" actId="164"/>
          <ac:grpSpMkLst>
            <pc:docMk/>
            <pc:sldMk cId="2156839456" sldId="307"/>
            <ac:grpSpMk id="56" creationId="{DF42DC2C-D376-70B2-C6D2-C34292966ABF}"/>
          </ac:grpSpMkLst>
        </pc:grpChg>
        <pc:cxnChg chg="add mod">
          <ac:chgData name="Valen, Harald Johan" userId="b46d51fc-5648-4b2a-93c0-9c5fc3298f4c" providerId="ADAL" clId="{F687688C-CDA0-4B02-9E15-E76395801F1F}" dt="2024-07-30T08:18:27.389" v="896"/>
          <ac:cxnSpMkLst>
            <pc:docMk/>
            <pc:sldMk cId="2156839456" sldId="307"/>
            <ac:cxnSpMk id="7" creationId="{014DFD82-B16C-7428-CA5F-48DF9F3E179B}"/>
          </ac:cxnSpMkLst>
        </pc:cxnChg>
        <pc:cxnChg chg="add mod">
          <ac:chgData name="Valen, Harald Johan" userId="b46d51fc-5648-4b2a-93c0-9c5fc3298f4c" providerId="ADAL" clId="{F687688C-CDA0-4B02-9E15-E76395801F1F}" dt="2024-07-30T08:18:27.389" v="896"/>
          <ac:cxnSpMkLst>
            <pc:docMk/>
            <pc:sldMk cId="2156839456" sldId="307"/>
            <ac:cxnSpMk id="8" creationId="{01F248EC-E6B5-242C-4C23-2B8B5D3B2BDD}"/>
          </ac:cxnSpMkLst>
        </pc:cxnChg>
        <pc:cxnChg chg="add mod">
          <ac:chgData name="Valen, Harald Johan" userId="b46d51fc-5648-4b2a-93c0-9c5fc3298f4c" providerId="ADAL" clId="{F687688C-CDA0-4B02-9E15-E76395801F1F}" dt="2024-07-30T08:18:27.389" v="896"/>
          <ac:cxnSpMkLst>
            <pc:docMk/>
            <pc:sldMk cId="2156839456" sldId="307"/>
            <ac:cxnSpMk id="22" creationId="{85F4153B-5433-1F2A-8706-36B62802CD08}"/>
          </ac:cxnSpMkLst>
        </pc:cxnChg>
        <pc:cxnChg chg="add mod">
          <ac:chgData name="Valen, Harald Johan" userId="b46d51fc-5648-4b2a-93c0-9c5fc3298f4c" providerId="ADAL" clId="{F687688C-CDA0-4B02-9E15-E76395801F1F}" dt="2024-07-30T08:18:27.389" v="896"/>
          <ac:cxnSpMkLst>
            <pc:docMk/>
            <pc:sldMk cId="2156839456" sldId="307"/>
            <ac:cxnSpMk id="23" creationId="{CAA58BF1-E479-DCE5-22B0-4B46A89A665C}"/>
          </ac:cxnSpMkLst>
        </pc:cxnChg>
        <pc:cxnChg chg="add mod">
          <ac:chgData name="Valen, Harald Johan" userId="b46d51fc-5648-4b2a-93c0-9c5fc3298f4c" providerId="ADAL" clId="{F687688C-CDA0-4B02-9E15-E76395801F1F}" dt="2024-07-30T08:18:27.389" v="896"/>
          <ac:cxnSpMkLst>
            <pc:docMk/>
            <pc:sldMk cId="2156839456" sldId="307"/>
            <ac:cxnSpMk id="24" creationId="{E1A0B7CB-E1DF-1062-1D2B-E4818FAA153E}"/>
          </ac:cxnSpMkLst>
        </pc:cxnChg>
        <pc:cxnChg chg="add mod">
          <ac:chgData name="Valen, Harald Johan" userId="b46d51fc-5648-4b2a-93c0-9c5fc3298f4c" providerId="ADAL" clId="{F687688C-CDA0-4B02-9E15-E76395801F1F}" dt="2024-07-30T08:18:27.389" v="896"/>
          <ac:cxnSpMkLst>
            <pc:docMk/>
            <pc:sldMk cId="2156839456" sldId="307"/>
            <ac:cxnSpMk id="25" creationId="{CEBA56CC-538A-9E63-1A89-E228374826CB}"/>
          </ac:cxnSpMkLst>
        </pc:cxnChg>
        <pc:cxnChg chg="add mod">
          <ac:chgData name="Valen, Harald Johan" userId="b46d51fc-5648-4b2a-93c0-9c5fc3298f4c" providerId="ADAL" clId="{F687688C-CDA0-4B02-9E15-E76395801F1F}" dt="2024-07-30T08:18:27.389" v="896"/>
          <ac:cxnSpMkLst>
            <pc:docMk/>
            <pc:sldMk cId="2156839456" sldId="307"/>
            <ac:cxnSpMk id="26" creationId="{4119FB30-EC7E-C48B-2235-9BDB2D17653A}"/>
          </ac:cxnSpMkLst>
        </pc:cxnChg>
        <pc:cxnChg chg="add mod">
          <ac:chgData name="Valen, Harald Johan" userId="b46d51fc-5648-4b2a-93c0-9c5fc3298f4c" providerId="ADAL" clId="{F687688C-CDA0-4B02-9E15-E76395801F1F}" dt="2024-07-30T08:18:27.389" v="896"/>
          <ac:cxnSpMkLst>
            <pc:docMk/>
            <pc:sldMk cId="2156839456" sldId="307"/>
            <ac:cxnSpMk id="27" creationId="{752653D7-7E8D-9114-827C-06A0AF0B4151}"/>
          </ac:cxnSpMkLst>
        </pc:cxnChg>
        <pc:cxnChg chg="add mod">
          <ac:chgData name="Valen, Harald Johan" userId="b46d51fc-5648-4b2a-93c0-9c5fc3298f4c" providerId="ADAL" clId="{F687688C-CDA0-4B02-9E15-E76395801F1F}" dt="2024-07-30T08:18:27.389" v="896"/>
          <ac:cxnSpMkLst>
            <pc:docMk/>
            <pc:sldMk cId="2156839456" sldId="307"/>
            <ac:cxnSpMk id="28" creationId="{45FF5C4C-2564-3F55-E861-6520A5C57032}"/>
          </ac:cxnSpMkLst>
        </pc:cxnChg>
        <pc:cxnChg chg="add mod">
          <ac:chgData name="Valen, Harald Johan" userId="b46d51fc-5648-4b2a-93c0-9c5fc3298f4c" providerId="ADAL" clId="{F687688C-CDA0-4B02-9E15-E76395801F1F}" dt="2024-07-30T08:18:27.389" v="896"/>
          <ac:cxnSpMkLst>
            <pc:docMk/>
            <pc:sldMk cId="2156839456" sldId="307"/>
            <ac:cxnSpMk id="29" creationId="{C24F9E40-67F4-BEF2-C4B3-B0ADFC7A3DB6}"/>
          </ac:cxnSpMkLst>
        </pc:cxnChg>
        <pc:cxnChg chg="add mod">
          <ac:chgData name="Valen, Harald Johan" userId="b46d51fc-5648-4b2a-93c0-9c5fc3298f4c" providerId="ADAL" clId="{F687688C-CDA0-4B02-9E15-E76395801F1F}" dt="2024-07-30T08:18:27.389" v="896"/>
          <ac:cxnSpMkLst>
            <pc:docMk/>
            <pc:sldMk cId="2156839456" sldId="307"/>
            <ac:cxnSpMk id="30" creationId="{92596FBC-CE61-9124-D42B-3A79CD78A2AC}"/>
          </ac:cxnSpMkLst>
        </pc:cxnChg>
        <pc:cxnChg chg="add mod">
          <ac:chgData name="Valen, Harald Johan" userId="b46d51fc-5648-4b2a-93c0-9c5fc3298f4c" providerId="ADAL" clId="{F687688C-CDA0-4B02-9E15-E76395801F1F}" dt="2024-07-30T08:18:27.389" v="896"/>
          <ac:cxnSpMkLst>
            <pc:docMk/>
            <pc:sldMk cId="2156839456" sldId="307"/>
            <ac:cxnSpMk id="31" creationId="{3E38CD16-BE23-1634-F47E-C8D018A1883B}"/>
          </ac:cxnSpMkLst>
        </pc:cxnChg>
        <pc:cxnChg chg="add mod">
          <ac:chgData name="Valen, Harald Johan" userId="b46d51fc-5648-4b2a-93c0-9c5fc3298f4c" providerId="ADAL" clId="{F687688C-CDA0-4B02-9E15-E76395801F1F}" dt="2024-07-30T08:18:27.389" v="896"/>
          <ac:cxnSpMkLst>
            <pc:docMk/>
            <pc:sldMk cId="2156839456" sldId="307"/>
            <ac:cxnSpMk id="32" creationId="{2AB72885-7C1A-9E78-A6E0-A1BD30883B3D}"/>
          </ac:cxnSpMkLst>
        </pc:cxnChg>
        <pc:cxnChg chg="add mod">
          <ac:chgData name="Valen, Harald Johan" userId="b46d51fc-5648-4b2a-93c0-9c5fc3298f4c" providerId="ADAL" clId="{F687688C-CDA0-4B02-9E15-E76395801F1F}" dt="2024-07-30T08:18:27.389" v="896"/>
          <ac:cxnSpMkLst>
            <pc:docMk/>
            <pc:sldMk cId="2156839456" sldId="307"/>
            <ac:cxnSpMk id="33" creationId="{8E240380-6DB3-23E7-96C1-AC0E5AA51020}"/>
          </ac:cxnSpMkLst>
        </pc:cxnChg>
        <pc:cxnChg chg="add del mod">
          <ac:chgData name="Valen, Harald Johan" userId="b46d51fc-5648-4b2a-93c0-9c5fc3298f4c" providerId="ADAL" clId="{F687688C-CDA0-4B02-9E15-E76395801F1F}" dt="2024-07-30T08:21:19.276" v="899" actId="478"/>
          <ac:cxnSpMkLst>
            <pc:docMk/>
            <pc:sldMk cId="2156839456" sldId="307"/>
            <ac:cxnSpMk id="34" creationId="{5897A5C0-EE07-876D-9DCD-9B38995554E6}"/>
          </ac:cxnSpMkLst>
        </pc:cxnChg>
        <pc:cxnChg chg="add mod">
          <ac:chgData name="Valen, Harald Johan" userId="b46d51fc-5648-4b2a-93c0-9c5fc3298f4c" providerId="ADAL" clId="{F687688C-CDA0-4B02-9E15-E76395801F1F}" dt="2024-07-30T08:18:27.389" v="896"/>
          <ac:cxnSpMkLst>
            <pc:docMk/>
            <pc:sldMk cId="2156839456" sldId="307"/>
            <ac:cxnSpMk id="35" creationId="{624D1AAA-9CE6-4EB7-A1BF-F5FEF2AD9D53}"/>
          </ac:cxnSpMkLst>
        </pc:cxnChg>
        <pc:cxnChg chg="add mod">
          <ac:chgData name="Valen, Harald Johan" userId="b46d51fc-5648-4b2a-93c0-9c5fc3298f4c" providerId="ADAL" clId="{F687688C-CDA0-4B02-9E15-E76395801F1F}" dt="2024-07-30T08:18:27.389" v="896"/>
          <ac:cxnSpMkLst>
            <pc:docMk/>
            <pc:sldMk cId="2156839456" sldId="307"/>
            <ac:cxnSpMk id="36" creationId="{C6CC08F4-F9E6-0A42-901C-4D22C455EB81}"/>
          </ac:cxnSpMkLst>
        </pc:cxnChg>
        <pc:cxnChg chg="add mod">
          <ac:chgData name="Valen, Harald Johan" userId="b46d51fc-5648-4b2a-93c0-9c5fc3298f4c" providerId="ADAL" clId="{F687688C-CDA0-4B02-9E15-E76395801F1F}" dt="2024-07-30T08:18:27.389" v="896"/>
          <ac:cxnSpMkLst>
            <pc:docMk/>
            <pc:sldMk cId="2156839456" sldId="307"/>
            <ac:cxnSpMk id="37" creationId="{F384D7E6-D648-42DB-7663-187F924831C6}"/>
          </ac:cxnSpMkLst>
        </pc:cxnChg>
        <pc:cxnChg chg="add mod">
          <ac:chgData name="Valen, Harald Johan" userId="b46d51fc-5648-4b2a-93c0-9c5fc3298f4c" providerId="ADAL" clId="{F687688C-CDA0-4B02-9E15-E76395801F1F}" dt="2024-07-30T08:18:27.389" v="896"/>
          <ac:cxnSpMkLst>
            <pc:docMk/>
            <pc:sldMk cId="2156839456" sldId="307"/>
            <ac:cxnSpMk id="38" creationId="{DC62DAA8-FAAD-F8DA-53D8-588F8C2207B9}"/>
          </ac:cxnSpMkLst>
        </pc:cxnChg>
        <pc:cxnChg chg="add mod">
          <ac:chgData name="Valen, Harald Johan" userId="b46d51fc-5648-4b2a-93c0-9c5fc3298f4c" providerId="ADAL" clId="{F687688C-CDA0-4B02-9E15-E76395801F1F}" dt="2024-07-30T08:18:27.389" v="896"/>
          <ac:cxnSpMkLst>
            <pc:docMk/>
            <pc:sldMk cId="2156839456" sldId="307"/>
            <ac:cxnSpMk id="39" creationId="{640E71F4-468F-94CB-DC68-E978131DA313}"/>
          </ac:cxnSpMkLst>
        </pc:cxnChg>
        <pc:cxnChg chg="add mod">
          <ac:chgData name="Valen, Harald Johan" userId="b46d51fc-5648-4b2a-93c0-9c5fc3298f4c" providerId="ADAL" clId="{F687688C-CDA0-4B02-9E15-E76395801F1F}" dt="2024-07-30T08:18:27.389" v="896"/>
          <ac:cxnSpMkLst>
            <pc:docMk/>
            <pc:sldMk cId="2156839456" sldId="307"/>
            <ac:cxnSpMk id="41" creationId="{DAF6DEB8-9FF5-BBBF-A3ED-F50A6AD4BB38}"/>
          </ac:cxnSpMkLst>
        </pc:cxnChg>
        <pc:cxnChg chg="add mod">
          <ac:chgData name="Valen, Harald Johan" userId="b46d51fc-5648-4b2a-93c0-9c5fc3298f4c" providerId="ADAL" clId="{F687688C-CDA0-4B02-9E15-E76395801F1F}" dt="2024-07-30T08:18:27.389" v="896"/>
          <ac:cxnSpMkLst>
            <pc:docMk/>
            <pc:sldMk cId="2156839456" sldId="307"/>
            <ac:cxnSpMk id="46" creationId="{7F3C1824-4624-9BA5-D6FF-7F4A72177C69}"/>
          </ac:cxnSpMkLst>
        </pc:cxnChg>
        <pc:cxnChg chg="add mod">
          <ac:chgData name="Valen, Harald Johan" userId="b46d51fc-5648-4b2a-93c0-9c5fc3298f4c" providerId="ADAL" clId="{F687688C-CDA0-4B02-9E15-E76395801F1F}" dt="2024-07-30T08:21:41.507" v="902" actId="13822"/>
          <ac:cxnSpMkLst>
            <pc:docMk/>
            <pc:sldMk cId="2156839456" sldId="307"/>
            <ac:cxnSpMk id="48" creationId="{F6659D40-2C85-3FDE-A90F-3F05D1164239}"/>
          </ac:cxnSpMkLst>
        </pc:cxnChg>
      </pc:sldChg>
      <pc:sldChg chg="addSp delSp modSp add mod ord modAnim">
        <pc:chgData name="Valen, Harald Johan" userId="b46d51fc-5648-4b2a-93c0-9c5fc3298f4c" providerId="ADAL" clId="{F687688C-CDA0-4B02-9E15-E76395801F1F}" dt="2024-09-10T06:54:21.498" v="6787" actId="20577"/>
        <pc:sldMkLst>
          <pc:docMk/>
          <pc:sldMk cId="3318526151" sldId="308"/>
        </pc:sldMkLst>
        <pc:spChg chg="add mod">
          <ac:chgData name="Valen, Harald Johan" userId="b46d51fc-5648-4b2a-93c0-9c5fc3298f4c" providerId="ADAL" clId="{F687688C-CDA0-4B02-9E15-E76395801F1F}" dt="2024-08-21T12:17:35.839" v="5301" actId="1076"/>
          <ac:spMkLst>
            <pc:docMk/>
            <pc:sldMk cId="3318526151" sldId="308"/>
            <ac:spMk id="3" creationId="{FD1AB38B-D16B-0992-90CC-19BDC6D42418}"/>
          </ac:spMkLst>
        </pc:spChg>
        <pc:spChg chg="mod">
          <ac:chgData name="Valen, Harald Johan" userId="b46d51fc-5648-4b2a-93c0-9c5fc3298f4c" providerId="ADAL" clId="{F687688C-CDA0-4B02-9E15-E76395801F1F}" dt="2024-09-10T06:54:21.498" v="6787" actId="20577"/>
          <ac:spMkLst>
            <pc:docMk/>
            <pc:sldMk cId="3318526151" sldId="308"/>
            <ac:spMk id="7" creationId="{00000000-0000-0000-0000-000000000000}"/>
          </ac:spMkLst>
        </pc:spChg>
        <pc:spChg chg="mod">
          <ac:chgData name="Valen, Harald Johan" userId="b46d51fc-5648-4b2a-93c0-9c5fc3298f4c" providerId="ADAL" clId="{F687688C-CDA0-4B02-9E15-E76395801F1F}" dt="2024-08-21T12:19:30.667" v="5334" actId="20577"/>
          <ac:spMkLst>
            <pc:docMk/>
            <pc:sldMk cId="3318526151" sldId="308"/>
            <ac:spMk id="8" creationId="{00000000-0000-0000-0000-000000000000}"/>
          </ac:spMkLst>
        </pc:spChg>
        <pc:spChg chg="add mod">
          <ac:chgData name="Valen, Harald Johan" userId="b46d51fc-5648-4b2a-93c0-9c5fc3298f4c" providerId="ADAL" clId="{F687688C-CDA0-4B02-9E15-E76395801F1F}" dt="2024-08-21T12:18:16.244" v="5306" actId="571"/>
          <ac:spMkLst>
            <pc:docMk/>
            <pc:sldMk cId="3318526151" sldId="308"/>
            <ac:spMk id="9" creationId="{9C7A77F0-06AD-07B6-FEC2-618C94283B44}"/>
          </ac:spMkLst>
        </pc:spChg>
        <pc:spChg chg="del mod">
          <ac:chgData name="Valen, Harald Johan" userId="b46d51fc-5648-4b2a-93c0-9c5fc3298f4c" providerId="ADAL" clId="{F687688C-CDA0-4B02-9E15-E76395801F1F}" dt="2024-08-21T12:15:09.522" v="5258" actId="478"/>
          <ac:spMkLst>
            <pc:docMk/>
            <pc:sldMk cId="3318526151" sldId="308"/>
            <ac:spMk id="17" creationId="{00000000-0000-0000-0000-000000000000}"/>
          </ac:spMkLst>
        </pc:spChg>
        <pc:picChg chg="add mod">
          <ac:chgData name="Valen, Harald Johan" userId="b46d51fc-5648-4b2a-93c0-9c5fc3298f4c" providerId="ADAL" clId="{F687688C-CDA0-4B02-9E15-E76395801F1F}" dt="2024-08-21T12:18:16.244" v="5306" actId="571"/>
          <ac:picMkLst>
            <pc:docMk/>
            <pc:sldMk cId="3318526151" sldId="308"/>
            <ac:picMk id="4" creationId="{F1C8CB26-556F-B5F8-B581-8657FE735F98}"/>
          </ac:picMkLst>
        </pc:picChg>
        <pc:picChg chg="mod">
          <ac:chgData name="Valen, Harald Johan" userId="b46d51fc-5648-4b2a-93c0-9c5fc3298f4c" providerId="ADAL" clId="{F687688C-CDA0-4B02-9E15-E76395801F1F}" dt="2024-08-21T12:18:21.117" v="5308" actId="1076"/>
          <ac:picMkLst>
            <pc:docMk/>
            <pc:sldMk cId="3318526151" sldId="308"/>
            <ac:picMk id="5" creationId="{00000000-0000-0000-0000-000000000000}"/>
          </ac:picMkLst>
        </pc:picChg>
        <pc:picChg chg="mod">
          <ac:chgData name="Valen, Harald Johan" userId="b46d51fc-5648-4b2a-93c0-9c5fc3298f4c" providerId="ADAL" clId="{F687688C-CDA0-4B02-9E15-E76395801F1F}" dt="2024-08-21T12:16:47.417" v="5298" actId="1036"/>
          <ac:picMkLst>
            <pc:docMk/>
            <pc:sldMk cId="3318526151" sldId="308"/>
            <ac:picMk id="11" creationId="{00000000-0000-0000-0000-000000000000}"/>
          </ac:picMkLst>
        </pc:picChg>
      </pc:sldChg>
      <pc:sldChg chg="modSp add mod modAnim">
        <pc:chgData name="Valen, Harald Johan" userId="b46d51fc-5648-4b2a-93c0-9c5fc3298f4c" providerId="ADAL" clId="{F687688C-CDA0-4B02-9E15-E76395801F1F}" dt="2024-08-21T11:47:18.510" v="5192"/>
        <pc:sldMkLst>
          <pc:docMk/>
          <pc:sldMk cId="2733873189" sldId="309"/>
        </pc:sldMkLst>
        <pc:spChg chg="mod">
          <ac:chgData name="Valen, Harald Johan" userId="b46d51fc-5648-4b2a-93c0-9c5fc3298f4c" providerId="ADAL" clId="{F687688C-CDA0-4B02-9E15-E76395801F1F}" dt="2024-08-02T09:23:42.505" v="1408" actId="20577"/>
          <ac:spMkLst>
            <pc:docMk/>
            <pc:sldMk cId="2733873189" sldId="309"/>
            <ac:spMk id="2" creationId="{00000000-0000-0000-0000-000000000000}"/>
          </ac:spMkLst>
        </pc:spChg>
        <pc:spChg chg="mod">
          <ac:chgData name="Valen, Harald Johan" userId="b46d51fc-5648-4b2a-93c0-9c5fc3298f4c" providerId="ADAL" clId="{F687688C-CDA0-4B02-9E15-E76395801F1F}" dt="2024-08-06T09:03:30.287" v="1691" actId="20577"/>
          <ac:spMkLst>
            <pc:docMk/>
            <pc:sldMk cId="2733873189" sldId="309"/>
            <ac:spMk id="3" creationId="{00000000-0000-0000-0000-000000000000}"/>
          </ac:spMkLst>
        </pc:spChg>
      </pc:sldChg>
      <pc:sldChg chg="addSp delSp modSp add mod addAnim delAnim modAnim">
        <pc:chgData name="Valen, Harald Johan" userId="b46d51fc-5648-4b2a-93c0-9c5fc3298f4c" providerId="ADAL" clId="{F687688C-CDA0-4B02-9E15-E76395801F1F}" dt="2024-09-11T07:30:08.703" v="7626" actId="14100"/>
        <pc:sldMkLst>
          <pc:docMk/>
          <pc:sldMk cId="2912382968" sldId="310"/>
        </pc:sldMkLst>
        <pc:spChg chg="add mod">
          <ac:chgData name="Valen, Harald Johan" userId="b46d51fc-5648-4b2a-93c0-9c5fc3298f4c" providerId="ADAL" clId="{F687688C-CDA0-4B02-9E15-E76395801F1F}" dt="2024-09-10T06:57:49.997" v="6796" actId="1076"/>
          <ac:spMkLst>
            <pc:docMk/>
            <pc:sldMk cId="2912382968" sldId="310"/>
            <ac:spMk id="3" creationId="{A1B98786-0D79-0D81-2D1B-3560F4248EA5}"/>
          </ac:spMkLst>
        </pc:spChg>
        <pc:spChg chg="mod">
          <ac:chgData name="Valen, Harald Johan" userId="b46d51fc-5648-4b2a-93c0-9c5fc3298f4c" providerId="ADAL" clId="{F687688C-CDA0-4B02-9E15-E76395801F1F}" dt="2024-09-11T07:25:49.076" v="7613" actId="164"/>
          <ac:spMkLst>
            <pc:docMk/>
            <pc:sldMk cId="2912382968" sldId="310"/>
            <ac:spMk id="6" creationId="{00000000-0000-0000-0000-000000000000}"/>
          </ac:spMkLst>
        </pc:spChg>
        <pc:spChg chg="del">
          <ac:chgData name="Valen, Harald Johan" userId="b46d51fc-5648-4b2a-93c0-9c5fc3298f4c" providerId="ADAL" clId="{F687688C-CDA0-4B02-9E15-E76395801F1F}" dt="2024-08-21T11:50:16.598" v="5195" actId="478"/>
          <ac:spMkLst>
            <pc:docMk/>
            <pc:sldMk cId="2912382968" sldId="310"/>
            <ac:spMk id="7" creationId="{00000000-0000-0000-0000-000000000000}"/>
          </ac:spMkLst>
        </pc:spChg>
        <pc:spChg chg="add mod">
          <ac:chgData name="Valen, Harald Johan" userId="b46d51fc-5648-4b2a-93c0-9c5fc3298f4c" providerId="ADAL" clId="{F687688C-CDA0-4B02-9E15-E76395801F1F}" dt="2024-09-10T06:57:44.988" v="6793"/>
          <ac:spMkLst>
            <pc:docMk/>
            <pc:sldMk cId="2912382968" sldId="310"/>
            <ac:spMk id="7" creationId="{25576730-6486-CDF3-A83B-AF892092652C}"/>
          </ac:spMkLst>
        </pc:spChg>
        <pc:spChg chg="mod">
          <ac:chgData name="Valen, Harald Johan" userId="b46d51fc-5648-4b2a-93c0-9c5fc3298f4c" providerId="ADAL" clId="{F687688C-CDA0-4B02-9E15-E76395801F1F}" dt="2024-09-11T07:25:16.244" v="7608" actId="164"/>
          <ac:spMkLst>
            <pc:docMk/>
            <pc:sldMk cId="2912382968" sldId="310"/>
            <ac:spMk id="8" creationId="{00000000-0000-0000-0000-000000000000}"/>
          </ac:spMkLst>
        </pc:spChg>
        <pc:spChg chg="add mod">
          <ac:chgData name="Valen, Harald Johan" userId="b46d51fc-5648-4b2a-93c0-9c5fc3298f4c" providerId="ADAL" clId="{F687688C-CDA0-4B02-9E15-E76395801F1F}" dt="2024-09-11T07:25:34.834" v="7610" actId="164"/>
          <ac:spMkLst>
            <pc:docMk/>
            <pc:sldMk cId="2912382968" sldId="310"/>
            <ac:spMk id="9" creationId="{05AA8083-1C73-7D7D-07B2-B70D2527FC4E}"/>
          </ac:spMkLst>
        </pc:spChg>
        <pc:spChg chg="add mod">
          <ac:chgData name="Valen, Harald Johan" userId="b46d51fc-5648-4b2a-93c0-9c5fc3298f4c" providerId="ADAL" clId="{F687688C-CDA0-4B02-9E15-E76395801F1F}" dt="2024-09-11T07:30:08.703" v="7626" actId="14100"/>
          <ac:spMkLst>
            <pc:docMk/>
            <pc:sldMk cId="2912382968" sldId="310"/>
            <ac:spMk id="10" creationId="{A76FAF70-C949-7AF0-EF78-CBEDBCD42A35}"/>
          </ac:spMkLst>
        </pc:spChg>
        <pc:spChg chg="mod">
          <ac:chgData name="Valen, Harald Johan" userId="b46d51fc-5648-4b2a-93c0-9c5fc3298f4c" providerId="ADAL" clId="{F687688C-CDA0-4B02-9E15-E76395801F1F}" dt="2024-09-11T07:25:06.552" v="7607" actId="404"/>
          <ac:spMkLst>
            <pc:docMk/>
            <pc:sldMk cId="2912382968" sldId="310"/>
            <ac:spMk id="13" creationId="{00000000-0000-0000-0000-000000000000}"/>
          </ac:spMkLst>
        </pc:spChg>
        <pc:spChg chg="mod">
          <ac:chgData name="Valen, Harald Johan" userId="b46d51fc-5648-4b2a-93c0-9c5fc3298f4c" providerId="ADAL" clId="{F687688C-CDA0-4B02-9E15-E76395801F1F}" dt="2024-09-11T07:25:24.576" v="7609" actId="164"/>
          <ac:spMkLst>
            <pc:docMk/>
            <pc:sldMk cId="2912382968" sldId="310"/>
            <ac:spMk id="15" creationId="{00000000-0000-0000-0000-000000000000}"/>
          </ac:spMkLst>
        </pc:spChg>
        <pc:spChg chg="add del mod">
          <ac:chgData name="Valen, Harald Johan" userId="b46d51fc-5648-4b2a-93c0-9c5fc3298f4c" providerId="ADAL" clId="{F687688C-CDA0-4B02-9E15-E76395801F1F}" dt="2024-09-10T06:58:13.313" v="6803" actId="478"/>
          <ac:spMkLst>
            <pc:docMk/>
            <pc:sldMk cId="2912382968" sldId="310"/>
            <ac:spMk id="17" creationId="{00000000-0000-0000-0000-000000000000}"/>
          </ac:spMkLst>
        </pc:spChg>
        <pc:grpChg chg="mod">
          <ac:chgData name="Valen, Harald Johan" userId="b46d51fc-5648-4b2a-93c0-9c5fc3298f4c" providerId="ADAL" clId="{F687688C-CDA0-4B02-9E15-E76395801F1F}" dt="2024-09-11T07:26:37.852" v="7618" actId="1076"/>
          <ac:grpSpMkLst>
            <pc:docMk/>
            <pc:sldMk cId="2912382968" sldId="310"/>
            <ac:grpSpMk id="4" creationId="{00000000-0000-0000-0000-000000000000}"/>
          </ac:grpSpMkLst>
        </pc:grpChg>
        <pc:grpChg chg="add mod">
          <ac:chgData name="Valen, Harald Johan" userId="b46d51fc-5648-4b2a-93c0-9c5fc3298f4c" providerId="ADAL" clId="{F687688C-CDA0-4B02-9E15-E76395801F1F}" dt="2024-09-11T07:25:16.244" v="7608" actId="164"/>
          <ac:grpSpMkLst>
            <pc:docMk/>
            <pc:sldMk cId="2912382968" sldId="310"/>
            <ac:grpSpMk id="17" creationId="{6AA7F61C-310D-80C2-C398-E684B404B4FA}"/>
          </ac:grpSpMkLst>
        </pc:grpChg>
        <pc:grpChg chg="del">
          <ac:chgData name="Valen, Harald Johan" userId="b46d51fc-5648-4b2a-93c0-9c5fc3298f4c" providerId="ADAL" clId="{F687688C-CDA0-4B02-9E15-E76395801F1F}" dt="2024-08-21T12:20:03.685" v="5335" actId="21"/>
          <ac:grpSpMkLst>
            <pc:docMk/>
            <pc:sldMk cId="2912382968" sldId="310"/>
            <ac:grpSpMk id="18" creationId="{00000000-0000-0000-0000-000000000000}"/>
          </ac:grpSpMkLst>
        </pc:grpChg>
        <pc:grpChg chg="add mod">
          <ac:chgData name="Valen, Harald Johan" userId="b46d51fc-5648-4b2a-93c0-9c5fc3298f4c" providerId="ADAL" clId="{F687688C-CDA0-4B02-9E15-E76395801F1F}" dt="2024-09-11T07:25:24.576" v="7609" actId="164"/>
          <ac:grpSpMkLst>
            <pc:docMk/>
            <pc:sldMk cId="2912382968" sldId="310"/>
            <ac:grpSpMk id="18" creationId="{A5AB9317-2006-7034-E785-2D9A1326C4C2}"/>
          </ac:grpSpMkLst>
        </pc:grpChg>
        <pc:grpChg chg="add mod">
          <ac:chgData name="Valen, Harald Johan" userId="b46d51fc-5648-4b2a-93c0-9c5fc3298f4c" providerId="ADAL" clId="{F687688C-CDA0-4B02-9E15-E76395801F1F}" dt="2024-09-11T07:25:34.834" v="7610" actId="164"/>
          <ac:grpSpMkLst>
            <pc:docMk/>
            <pc:sldMk cId="2912382968" sldId="310"/>
            <ac:grpSpMk id="19" creationId="{A7BC6ADE-96CF-1721-2B06-1F6B3FCD0610}"/>
          </ac:grpSpMkLst>
        </pc:grpChg>
        <pc:grpChg chg="add mod">
          <ac:chgData name="Valen, Harald Johan" userId="b46d51fc-5648-4b2a-93c0-9c5fc3298f4c" providerId="ADAL" clId="{F687688C-CDA0-4B02-9E15-E76395801F1F}" dt="2024-09-11T07:25:42.963" v="7612" actId="164"/>
          <ac:grpSpMkLst>
            <pc:docMk/>
            <pc:sldMk cId="2912382968" sldId="310"/>
            <ac:grpSpMk id="20" creationId="{81CC120B-4047-BDD8-CAA1-098787100888}"/>
          </ac:grpSpMkLst>
        </pc:grpChg>
        <pc:grpChg chg="add mod">
          <ac:chgData name="Valen, Harald Johan" userId="b46d51fc-5648-4b2a-93c0-9c5fc3298f4c" providerId="ADAL" clId="{F687688C-CDA0-4B02-9E15-E76395801F1F}" dt="2024-09-11T07:25:49.076" v="7613" actId="164"/>
          <ac:grpSpMkLst>
            <pc:docMk/>
            <pc:sldMk cId="2912382968" sldId="310"/>
            <ac:grpSpMk id="21" creationId="{27D2925C-9614-8B00-DF6B-63C0C05E8CAA}"/>
          </ac:grpSpMkLst>
        </pc:grpChg>
        <pc:picChg chg="mod">
          <ac:chgData name="Valen, Harald Johan" userId="b46d51fc-5648-4b2a-93c0-9c5fc3298f4c" providerId="ADAL" clId="{F687688C-CDA0-4B02-9E15-E76395801F1F}" dt="2024-09-11T07:25:34.834" v="7610" actId="164"/>
          <ac:picMkLst>
            <pc:docMk/>
            <pc:sldMk cId="2912382968" sldId="310"/>
            <ac:picMk id="5" creationId="{00000000-0000-0000-0000-000000000000}"/>
          </ac:picMkLst>
        </pc:picChg>
        <pc:picChg chg="add mod">
          <ac:chgData name="Valen, Harald Johan" userId="b46d51fc-5648-4b2a-93c0-9c5fc3298f4c" providerId="ADAL" clId="{F687688C-CDA0-4B02-9E15-E76395801F1F}" dt="2024-09-11T07:25:42.963" v="7612" actId="164"/>
          <ac:picMkLst>
            <pc:docMk/>
            <pc:sldMk cId="2912382968" sldId="310"/>
            <ac:picMk id="7" creationId="{F78157A1-DD0A-B531-EDAE-B16FAB1D725D}"/>
          </ac:picMkLst>
        </pc:picChg>
        <pc:picChg chg="mod">
          <ac:chgData name="Valen, Harald Johan" userId="b46d51fc-5648-4b2a-93c0-9c5fc3298f4c" providerId="ADAL" clId="{F687688C-CDA0-4B02-9E15-E76395801F1F}" dt="2024-09-11T07:25:24.576" v="7609" actId="164"/>
          <ac:picMkLst>
            <pc:docMk/>
            <pc:sldMk cId="2912382968" sldId="310"/>
            <ac:picMk id="11" creationId="{00000000-0000-0000-0000-000000000000}"/>
          </ac:picMkLst>
        </pc:picChg>
        <pc:picChg chg="mod">
          <ac:chgData name="Valen, Harald Johan" userId="b46d51fc-5648-4b2a-93c0-9c5fc3298f4c" providerId="ADAL" clId="{F687688C-CDA0-4B02-9E15-E76395801F1F}" dt="2024-09-11T07:25:16.244" v="7608" actId="164"/>
          <ac:picMkLst>
            <pc:docMk/>
            <pc:sldMk cId="2912382968" sldId="310"/>
            <ac:picMk id="14" creationId="{00000000-0000-0000-0000-000000000000}"/>
          </ac:picMkLst>
        </pc:picChg>
        <pc:picChg chg="mod">
          <ac:chgData name="Valen, Harald Johan" userId="b46d51fc-5648-4b2a-93c0-9c5fc3298f4c" providerId="ADAL" clId="{F687688C-CDA0-4B02-9E15-E76395801F1F}" dt="2024-09-11T07:25:49.076" v="7613" actId="164"/>
          <ac:picMkLst>
            <pc:docMk/>
            <pc:sldMk cId="2912382968" sldId="310"/>
            <ac:picMk id="16" creationId="{00000000-0000-0000-0000-000000000000}"/>
          </ac:picMkLst>
        </pc:picChg>
      </pc:sldChg>
      <pc:sldChg chg="addSp delSp modSp add mod delAnim modAnim">
        <pc:chgData name="Valen, Harald Johan" userId="b46d51fc-5648-4b2a-93c0-9c5fc3298f4c" providerId="ADAL" clId="{F687688C-CDA0-4B02-9E15-E76395801F1F}" dt="2024-09-10T07:02:14.794" v="6819" actId="27636"/>
        <pc:sldMkLst>
          <pc:docMk/>
          <pc:sldMk cId="675626585" sldId="311"/>
        </pc:sldMkLst>
        <pc:spChg chg="mod">
          <ac:chgData name="Valen, Harald Johan" userId="b46d51fc-5648-4b2a-93c0-9c5fc3298f4c" providerId="ADAL" clId="{F687688C-CDA0-4B02-9E15-E76395801F1F}" dt="2024-09-10T07:02:14.794" v="6819" actId="27636"/>
          <ac:spMkLst>
            <pc:docMk/>
            <pc:sldMk cId="675626585" sldId="311"/>
            <ac:spMk id="3" creationId="{00000000-0000-0000-0000-000000000000}"/>
          </ac:spMkLst>
        </pc:spChg>
        <pc:spChg chg="del">
          <ac:chgData name="Valen, Harald Johan" userId="b46d51fc-5648-4b2a-93c0-9c5fc3298f4c" providerId="ADAL" clId="{F687688C-CDA0-4B02-9E15-E76395801F1F}" dt="2024-08-13T11:30:22.867" v="4135" actId="478"/>
          <ac:spMkLst>
            <pc:docMk/>
            <pc:sldMk cId="675626585" sldId="311"/>
            <ac:spMk id="10" creationId="{00000000-0000-0000-0000-000000000000}"/>
          </ac:spMkLst>
        </pc:spChg>
        <pc:picChg chg="add mod">
          <ac:chgData name="Valen, Harald Johan" userId="b46d51fc-5648-4b2a-93c0-9c5fc3298f4c" providerId="ADAL" clId="{F687688C-CDA0-4B02-9E15-E76395801F1F}" dt="2024-08-06T09:10:03.352" v="1790" actId="1036"/>
          <ac:picMkLst>
            <pc:docMk/>
            <pc:sldMk cId="675626585" sldId="311"/>
            <ac:picMk id="4" creationId="{0725B608-B81A-3A7A-033F-45770979EB0E}"/>
          </ac:picMkLst>
        </pc:picChg>
        <pc:picChg chg="add mod">
          <ac:chgData name="Valen, Harald Johan" userId="b46d51fc-5648-4b2a-93c0-9c5fc3298f4c" providerId="ADAL" clId="{F687688C-CDA0-4B02-9E15-E76395801F1F}" dt="2024-08-06T09:09:48.073" v="1767" actId="1076"/>
          <ac:picMkLst>
            <pc:docMk/>
            <pc:sldMk cId="675626585" sldId="311"/>
            <ac:picMk id="6" creationId="{0FCB6853-9159-B8C4-13F7-E6A63CF82284}"/>
          </ac:picMkLst>
        </pc:picChg>
        <pc:picChg chg="del">
          <ac:chgData name="Valen, Harald Johan" userId="b46d51fc-5648-4b2a-93c0-9c5fc3298f4c" providerId="ADAL" clId="{F687688C-CDA0-4B02-9E15-E76395801F1F}" dt="2024-08-06T09:08:00.662" v="1753" actId="478"/>
          <ac:picMkLst>
            <pc:docMk/>
            <pc:sldMk cId="675626585" sldId="311"/>
            <ac:picMk id="7" creationId="{00000000-0000-0000-0000-000000000000}"/>
          </ac:picMkLst>
        </pc:picChg>
        <pc:picChg chg="del">
          <ac:chgData name="Valen, Harald Johan" userId="b46d51fc-5648-4b2a-93c0-9c5fc3298f4c" providerId="ADAL" clId="{F687688C-CDA0-4B02-9E15-E76395801F1F}" dt="2024-08-06T09:08:32.794" v="1755" actId="478"/>
          <ac:picMkLst>
            <pc:docMk/>
            <pc:sldMk cId="675626585" sldId="311"/>
            <ac:picMk id="9" creationId="{00000000-0000-0000-0000-000000000000}"/>
          </ac:picMkLst>
        </pc:picChg>
      </pc:sldChg>
      <pc:sldChg chg="addSp delSp modSp add mod modAnim">
        <pc:chgData name="Valen, Harald Johan" userId="b46d51fc-5648-4b2a-93c0-9c5fc3298f4c" providerId="ADAL" clId="{F687688C-CDA0-4B02-9E15-E76395801F1F}" dt="2024-08-21T12:11:38.312" v="5256"/>
        <pc:sldMkLst>
          <pc:docMk/>
          <pc:sldMk cId="1747638387" sldId="312"/>
        </pc:sldMkLst>
        <pc:spChg chg="add mod">
          <ac:chgData name="Valen, Harald Johan" userId="b46d51fc-5648-4b2a-93c0-9c5fc3298f4c" providerId="ADAL" clId="{F687688C-CDA0-4B02-9E15-E76395801F1F}" dt="2024-08-21T12:04:49.822" v="5238" actId="13822"/>
          <ac:spMkLst>
            <pc:docMk/>
            <pc:sldMk cId="1747638387" sldId="312"/>
            <ac:spMk id="3" creationId="{39B83B11-9888-B3B7-6658-F96EC3C29F89}"/>
          </ac:spMkLst>
        </pc:spChg>
        <pc:spChg chg="mod">
          <ac:chgData name="Valen, Harald Johan" userId="b46d51fc-5648-4b2a-93c0-9c5fc3298f4c" providerId="ADAL" clId="{F687688C-CDA0-4B02-9E15-E76395801F1F}" dt="2024-08-21T12:04:30.905" v="5237" actId="14100"/>
          <ac:spMkLst>
            <pc:docMk/>
            <pc:sldMk cId="1747638387" sldId="312"/>
            <ac:spMk id="6" creationId="{00000000-0000-0000-0000-000000000000}"/>
          </ac:spMkLst>
        </pc:spChg>
        <pc:spChg chg="del">
          <ac:chgData name="Valen, Harald Johan" userId="b46d51fc-5648-4b2a-93c0-9c5fc3298f4c" providerId="ADAL" clId="{F687688C-CDA0-4B02-9E15-E76395801F1F}" dt="2024-08-21T11:52:01.800" v="5197" actId="478"/>
          <ac:spMkLst>
            <pc:docMk/>
            <pc:sldMk cId="1747638387" sldId="312"/>
            <ac:spMk id="7" creationId="{00000000-0000-0000-0000-000000000000}"/>
          </ac:spMkLst>
        </pc:spChg>
        <pc:spChg chg="mod">
          <ac:chgData name="Valen, Harald Johan" userId="b46d51fc-5648-4b2a-93c0-9c5fc3298f4c" providerId="ADAL" clId="{F687688C-CDA0-4B02-9E15-E76395801F1F}" dt="2024-08-21T12:03:54.666" v="5235" actId="14100"/>
          <ac:spMkLst>
            <pc:docMk/>
            <pc:sldMk cId="1747638387" sldId="312"/>
            <ac:spMk id="8" creationId="{00000000-0000-0000-0000-000000000000}"/>
          </ac:spMkLst>
        </pc:spChg>
        <pc:spChg chg="mod">
          <ac:chgData name="Valen, Harald Johan" userId="b46d51fc-5648-4b2a-93c0-9c5fc3298f4c" providerId="ADAL" clId="{F687688C-CDA0-4B02-9E15-E76395801F1F}" dt="2024-08-21T12:06:40.347" v="5239" actId="20577"/>
          <ac:spMkLst>
            <pc:docMk/>
            <pc:sldMk cId="1747638387" sldId="312"/>
            <ac:spMk id="11" creationId="{00000000-0000-0000-0000-000000000000}"/>
          </ac:spMkLst>
        </pc:spChg>
        <pc:spChg chg="mod">
          <ac:chgData name="Valen, Harald Johan" userId="b46d51fc-5648-4b2a-93c0-9c5fc3298f4c" providerId="ADAL" clId="{F687688C-CDA0-4B02-9E15-E76395801F1F}" dt="2024-08-21T12:02:08.486" v="5222" actId="14100"/>
          <ac:spMkLst>
            <pc:docMk/>
            <pc:sldMk cId="1747638387" sldId="312"/>
            <ac:spMk id="15" creationId="{00000000-0000-0000-0000-000000000000}"/>
          </ac:spMkLst>
        </pc:spChg>
        <pc:spChg chg="mod">
          <ac:chgData name="Valen, Harald Johan" userId="b46d51fc-5648-4b2a-93c0-9c5fc3298f4c" providerId="ADAL" clId="{F687688C-CDA0-4B02-9E15-E76395801F1F}" dt="2024-08-21T11:52:47.508" v="5204" actId="14100"/>
          <ac:spMkLst>
            <pc:docMk/>
            <pc:sldMk cId="1747638387" sldId="312"/>
            <ac:spMk id="19" creationId="{00000000-0000-0000-0000-000000000000}"/>
          </ac:spMkLst>
        </pc:spChg>
        <pc:picChg chg="del">
          <ac:chgData name="Valen, Harald Johan" userId="b46d51fc-5648-4b2a-93c0-9c5fc3298f4c" providerId="ADAL" clId="{F687688C-CDA0-4B02-9E15-E76395801F1F}" dt="2024-08-21T11:52:05.029" v="5198" actId="478"/>
          <ac:picMkLst>
            <pc:docMk/>
            <pc:sldMk cId="1747638387" sldId="312"/>
            <ac:picMk id="5" creationId="{00000000-0000-0000-0000-000000000000}"/>
          </ac:picMkLst>
        </pc:picChg>
        <pc:picChg chg="mod">
          <ac:chgData name="Valen, Harald Johan" userId="b46d51fc-5648-4b2a-93c0-9c5fc3298f4c" providerId="ADAL" clId="{F687688C-CDA0-4B02-9E15-E76395801F1F}" dt="2024-08-21T11:53:22.866" v="5214" actId="1038"/>
          <ac:picMkLst>
            <pc:docMk/>
            <pc:sldMk cId="1747638387" sldId="312"/>
            <ac:picMk id="12" creationId="{00000000-0000-0000-0000-000000000000}"/>
          </ac:picMkLst>
        </pc:picChg>
        <pc:picChg chg="mod">
          <ac:chgData name="Valen, Harald Johan" userId="b46d51fc-5648-4b2a-93c0-9c5fc3298f4c" providerId="ADAL" clId="{F687688C-CDA0-4B02-9E15-E76395801F1F}" dt="2024-08-21T12:02:14.384" v="5225" actId="1076"/>
          <ac:picMkLst>
            <pc:docMk/>
            <pc:sldMk cId="1747638387" sldId="312"/>
            <ac:picMk id="16" creationId="{00000000-0000-0000-0000-000000000000}"/>
          </ac:picMkLst>
        </pc:picChg>
        <pc:picChg chg="ord">
          <ac:chgData name="Valen, Harald Johan" userId="b46d51fc-5648-4b2a-93c0-9c5fc3298f4c" providerId="ADAL" clId="{F687688C-CDA0-4B02-9E15-E76395801F1F}" dt="2024-08-21T11:53:09.876" v="5206" actId="167"/>
          <ac:picMkLst>
            <pc:docMk/>
            <pc:sldMk cId="1747638387" sldId="312"/>
            <ac:picMk id="18" creationId="{00000000-0000-0000-0000-000000000000}"/>
          </ac:picMkLst>
        </pc:picChg>
        <pc:picChg chg="mod">
          <ac:chgData name="Valen, Harald Johan" userId="b46d51fc-5648-4b2a-93c0-9c5fc3298f4c" providerId="ADAL" clId="{F687688C-CDA0-4B02-9E15-E76395801F1F}" dt="2024-08-21T12:10:15.654" v="5243" actId="14100"/>
          <ac:picMkLst>
            <pc:docMk/>
            <pc:sldMk cId="1747638387" sldId="312"/>
            <ac:picMk id="20" creationId="{00000000-0000-0000-0000-000000000000}"/>
          </ac:picMkLst>
        </pc:picChg>
        <pc:picChg chg="add mod">
          <ac:chgData name="Valen, Harald Johan" userId="b46d51fc-5648-4b2a-93c0-9c5fc3298f4c" providerId="ADAL" clId="{F687688C-CDA0-4B02-9E15-E76395801F1F}" dt="2024-08-21T12:02:32.122" v="5226" actId="1076"/>
          <ac:picMkLst>
            <pc:docMk/>
            <pc:sldMk cId="1747638387" sldId="312"/>
            <ac:picMk id="1026" creationId="{3D20E141-1548-C65A-EF7A-CB80D35C3ADD}"/>
          </ac:picMkLst>
        </pc:picChg>
      </pc:sldChg>
      <pc:sldChg chg="modSp add mod ord modAnim">
        <pc:chgData name="Valen, Harald Johan" userId="b46d51fc-5648-4b2a-93c0-9c5fc3298f4c" providerId="ADAL" clId="{F687688C-CDA0-4B02-9E15-E76395801F1F}" dt="2024-09-10T06:53:31.455" v="6780" actId="20577"/>
        <pc:sldMkLst>
          <pc:docMk/>
          <pc:sldMk cId="1749967639" sldId="313"/>
        </pc:sldMkLst>
        <pc:spChg chg="mod">
          <ac:chgData name="Valen, Harald Johan" userId="b46d51fc-5648-4b2a-93c0-9c5fc3298f4c" providerId="ADAL" clId="{F687688C-CDA0-4B02-9E15-E76395801F1F}" dt="2024-08-02T09:23:35.117" v="1398" actId="20577"/>
          <ac:spMkLst>
            <pc:docMk/>
            <pc:sldMk cId="1749967639" sldId="313"/>
            <ac:spMk id="2" creationId="{00000000-0000-0000-0000-000000000000}"/>
          </ac:spMkLst>
        </pc:spChg>
        <pc:spChg chg="mod">
          <ac:chgData name="Valen, Harald Johan" userId="b46d51fc-5648-4b2a-93c0-9c5fc3298f4c" providerId="ADAL" clId="{F687688C-CDA0-4B02-9E15-E76395801F1F}" dt="2024-09-10T06:53:31.455" v="6780" actId="20577"/>
          <ac:spMkLst>
            <pc:docMk/>
            <pc:sldMk cId="1749967639" sldId="313"/>
            <ac:spMk id="3" creationId="{00000000-0000-0000-0000-000000000000}"/>
          </ac:spMkLst>
        </pc:spChg>
      </pc:sldChg>
      <pc:sldChg chg="delSp modSp add del mod modShow">
        <pc:chgData name="Valen, Harald Johan" userId="b46d51fc-5648-4b2a-93c0-9c5fc3298f4c" providerId="ADAL" clId="{F687688C-CDA0-4B02-9E15-E76395801F1F}" dt="2024-09-11T06:51:16.280" v="7478" actId="2696"/>
        <pc:sldMkLst>
          <pc:docMk/>
          <pc:sldMk cId="1245822576" sldId="314"/>
        </pc:sldMkLst>
        <pc:spChg chg="del">
          <ac:chgData name="Valen, Harald Johan" userId="b46d51fc-5648-4b2a-93c0-9c5fc3298f4c" providerId="ADAL" clId="{F687688C-CDA0-4B02-9E15-E76395801F1F}" dt="2024-08-06T12:06:29.786" v="1806" actId="478"/>
          <ac:spMkLst>
            <pc:docMk/>
            <pc:sldMk cId="1245822576" sldId="314"/>
            <ac:spMk id="3" creationId="{8CBC0C1C-1144-37B6-C2FD-9A364D091FC1}"/>
          </ac:spMkLst>
        </pc:spChg>
        <pc:spChg chg="del">
          <ac:chgData name="Valen, Harald Johan" userId="b46d51fc-5648-4b2a-93c0-9c5fc3298f4c" providerId="ADAL" clId="{F687688C-CDA0-4B02-9E15-E76395801F1F}" dt="2024-08-06T12:06:24.272" v="1805" actId="478"/>
          <ac:spMkLst>
            <pc:docMk/>
            <pc:sldMk cId="1245822576" sldId="314"/>
            <ac:spMk id="5" creationId="{F586E139-1314-14D5-5F1F-CC8267B179F4}"/>
          </ac:spMkLst>
        </pc:spChg>
        <pc:spChg chg="mod">
          <ac:chgData name="Valen, Harald Johan" userId="b46d51fc-5648-4b2a-93c0-9c5fc3298f4c" providerId="ADAL" clId="{F687688C-CDA0-4B02-9E15-E76395801F1F}" dt="2024-08-06T12:32:45.443" v="2027"/>
          <ac:spMkLst>
            <pc:docMk/>
            <pc:sldMk cId="1245822576" sldId="314"/>
            <ac:spMk id="14" creationId="{9D449AAA-B911-239B-66B1-F9289B425222}"/>
          </ac:spMkLst>
        </pc:spChg>
        <pc:spChg chg="mod">
          <ac:chgData name="Valen, Harald Johan" userId="b46d51fc-5648-4b2a-93c0-9c5fc3298f4c" providerId="ADAL" clId="{F687688C-CDA0-4B02-9E15-E76395801F1F}" dt="2024-08-06T12:10:38.875" v="1867"/>
          <ac:spMkLst>
            <pc:docMk/>
            <pc:sldMk cId="1245822576" sldId="314"/>
            <ac:spMk id="15" creationId="{245D56E4-76B6-8434-DB9F-96C92B0D6AF5}"/>
          </ac:spMkLst>
        </pc:spChg>
        <pc:grpChg chg="mod">
          <ac:chgData name="Valen, Harald Johan" userId="b46d51fc-5648-4b2a-93c0-9c5fc3298f4c" providerId="ADAL" clId="{F687688C-CDA0-4B02-9E15-E76395801F1F}" dt="2024-08-06T12:06:48.576" v="1808" actId="1076"/>
          <ac:grpSpMkLst>
            <pc:docMk/>
            <pc:sldMk cId="1245822576" sldId="314"/>
            <ac:grpSpMk id="7" creationId="{98719CAC-73BC-9548-49E6-13417865A251}"/>
          </ac:grpSpMkLst>
        </pc:grpChg>
      </pc:sldChg>
      <pc:sldChg chg="addSp modSp add del mod modShow">
        <pc:chgData name="Valen, Harald Johan" userId="b46d51fc-5648-4b2a-93c0-9c5fc3298f4c" providerId="ADAL" clId="{F687688C-CDA0-4B02-9E15-E76395801F1F}" dt="2024-09-11T06:51:16.280" v="7478" actId="2696"/>
        <pc:sldMkLst>
          <pc:docMk/>
          <pc:sldMk cId="2515822024" sldId="315"/>
        </pc:sldMkLst>
        <pc:spChg chg="mod">
          <ac:chgData name="Valen, Harald Johan" userId="b46d51fc-5648-4b2a-93c0-9c5fc3298f4c" providerId="ADAL" clId="{F687688C-CDA0-4B02-9E15-E76395801F1F}" dt="2024-08-07T12:20:06.791" v="3740" actId="20577"/>
          <ac:spMkLst>
            <pc:docMk/>
            <pc:sldMk cId="2515822024" sldId="315"/>
            <ac:spMk id="15" creationId="{245D56E4-76B6-8434-DB9F-96C92B0D6AF5}"/>
          </ac:spMkLst>
        </pc:spChg>
        <pc:spChg chg="add mod">
          <ac:chgData name="Valen, Harald Johan" userId="b46d51fc-5648-4b2a-93c0-9c5fc3298f4c" providerId="ADAL" clId="{F687688C-CDA0-4B02-9E15-E76395801F1F}" dt="2024-08-07T09:15:43.914" v="2321" actId="164"/>
          <ac:spMkLst>
            <pc:docMk/>
            <pc:sldMk cId="2515822024" sldId="315"/>
            <ac:spMk id="17" creationId="{6595AAA4-44F7-CB9D-8E69-EDD03CE46195}"/>
          </ac:spMkLst>
        </pc:spChg>
        <pc:grpChg chg="add mod">
          <ac:chgData name="Valen, Harald Johan" userId="b46d51fc-5648-4b2a-93c0-9c5fc3298f4c" providerId="ADAL" clId="{F687688C-CDA0-4B02-9E15-E76395801F1F}" dt="2024-08-07T09:15:43.914" v="2321" actId="164"/>
          <ac:grpSpMkLst>
            <pc:docMk/>
            <pc:sldMk cId="2515822024" sldId="315"/>
            <ac:grpSpMk id="3" creationId="{0377EB5A-59C8-475B-1E46-A694ABE19E4D}"/>
          </ac:grpSpMkLst>
        </pc:grpChg>
        <pc:picChg chg="add mod">
          <ac:chgData name="Valen, Harald Johan" userId="b46d51fc-5648-4b2a-93c0-9c5fc3298f4c" providerId="ADAL" clId="{F687688C-CDA0-4B02-9E15-E76395801F1F}" dt="2024-08-06T12:48:53.518" v="2117" actId="1076"/>
          <ac:picMkLst>
            <pc:docMk/>
            <pc:sldMk cId="2515822024" sldId="315"/>
            <ac:picMk id="5" creationId="{35BF5654-625C-95B8-B19F-D31EDA4C173D}"/>
          </ac:picMkLst>
        </pc:picChg>
        <pc:picChg chg="add mod">
          <ac:chgData name="Valen, Harald Johan" userId="b46d51fc-5648-4b2a-93c0-9c5fc3298f4c" providerId="ADAL" clId="{F687688C-CDA0-4B02-9E15-E76395801F1F}" dt="2024-08-07T09:15:43.914" v="2321" actId="164"/>
          <ac:picMkLst>
            <pc:docMk/>
            <pc:sldMk cId="2515822024" sldId="315"/>
            <ac:picMk id="2050" creationId="{EFA011DF-DFDD-137E-A71E-86E4DD9CEF58}"/>
          </ac:picMkLst>
        </pc:picChg>
      </pc:sldChg>
      <pc:sldChg chg="addSp delSp modSp add del mod modShow">
        <pc:chgData name="Valen, Harald Johan" userId="b46d51fc-5648-4b2a-93c0-9c5fc3298f4c" providerId="ADAL" clId="{F687688C-CDA0-4B02-9E15-E76395801F1F}" dt="2024-09-11T06:51:16.280" v="7478" actId="2696"/>
        <pc:sldMkLst>
          <pc:docMk/>
          <pc:sldMk cId="3369718879" sldId="316"/>
        </pc:sldMkLst>
        <pc:spChg chg="mod">
          <ac:chgData name="Valen, Harald Johan" userId="b46d51fc-5648-4b2a-93c0-9c5fc3298f4c" providerId="ADAL" clId="{F687688C-CDA0-4B02-9E15-E76395801F1F}" dt="2024-08-07T09:21:56.328" v="2340" actId="20577"/>
          <ac:spMkLst>
            <pc:docMk/>
            <pc:sldMk cId="3369718879" sldId="316"/>
            <ac:spMk id="2" creationId="{86934CDE-2118-C263-1465-0682FE074B79}"/>
          </ac:spMkLst>
        </pc:spChg>
        <pc:spChg chg="mod">
          <ac:chgData name="Valen, Harald Johan" userId="b46d51fc-5648-4b2a-93c0-9c5fc3298f4c" providerId="ADAL" clId="{F687688C-CDA0-4B02-9E15-E76395801F1F}" dt="2024-08-07T09:24:18.669" v="2448" actId="20577"/>
          <ac:spMkLst>
            <pc:docMk/>
            <pc:sldMk cId="3369718879" sldId="316"/>
            <ac:spMk id="15" creationId="{245D56E4-76B6-8434-DB9F-96C92B0D6AF5}"/>
          </ac:spMkLst>
        </pc:spChg>
        <pc:spChg chg="mod">
          <ac:chgData name="Valen, Harald Johan" userId="b46d51fc-5648-4b2a-93c0-9c5fc3298f4c" providerId="ADAL" clId="{F687688C-CDA0-4B02-9E15-E76395801F1F}" dt="2024-08-07T09:24:22.769" v="2449" actId="1076"/>
          <ac:spMkLst>
            <pc:docMk/>
            <pc:sldMk cId="3369718879" sldId="316"/>
            <ac:spMk id="17" creationId="{6595AAA4-44F7-CB9D-8E69-EDD03CE46195}"/>
          </ac:spMkLst>
        </pc:spChg>
        <pc:spChg chg="add mod">
          <ac:chgData name="Valen, Harald Johan" userId="b46d51fc-5648-4b2a-93c0-9c5fc3298f4c" providerId="ADAL" clId="{F687688C-CDA0-4B02-9E15-E76395801F1F}" dt="2024-08-07T09:10:13.546" v="2212" actId="255"/>
          <ac:spMkLst>
            <pc:docMk/>
            <pc:sldMk cId="3369718879" sldId="316"/>
            <ac:spMk id="20" creationId="{19FF05DD-7F3C-5AB2-9A3E-225EF3312859}"/>
          </ac:spMkLst>
        </pc:spChg>
        <pc:grpChg chg="add mod">
          <ac:chgData name="Valen, Harald Johan" userId="b46d51fc-5648-4b2a-93c0-9c5fc3298f4c" providerId="ADAL" clId="{F687688C-CDA0-4B02-9E15-E76395801F1F}" dt="2024-08-21T12:20:22.502" v="5337" actId="1076"/>
          <ac:grpSpMkLst>
            <pc:docMk/>
            <pc:sldMk cId="3369718879" sldId="316"/>
            <ac:grpSpMk id="3" creationId="{00000000-0000-0000-0000-000000000000}"/>
          </ac:grpSpMkLst>
        </pc:grpChg>
        <pc:grpChg chg="add mod">
          <ac:chgData name="Valen, Harald Johan" userId="b46d51fc-5648-4b2a-93c0-9c5fc3298f4c" providerId="ADAL" clId="{F687688C-CDA0-4B02-9E15-E76395801F1F}" dt="2024-08-07T09:24:22.769" v="2449" actId="1076"/>
          <ac:grpSpMkLst>
            <pc:docMk/>
            <pc:sldMk cId="3369718879" sldId="316"/>
            <ac:grpSpMk id="21" creationId="{E734593C-C06F-2357-AA47-740DE9404D2A}"/>
          </ac:grpSpMkLst>
        </pc:grpChg>
        <pc:picChg chg="mod">
          <ac:chgData name="Valen, Harald Johan" userId="b46d51fc-5648-4b2a-93c0-9c5fc3298f4c" providerId="ADAL" clId="{F687688C-CDA0-4B02-9E15-E76395801F1F}" dt="2024-08-21T12:20:13.911" v="5336"/>
          <ac:picMkLst>
            <pc:docMk/>
            <pc:sldMk cId="3369718879" sldId="316"/>
            <ac:picMk id="5" creationId="{00000000-0000-0000-0000-000000000000}"/>
          </ac:picMkLst>
        </pc:picChg>
        <pc:picChg chg="del">
          <ac:chgData name="Valen, Harald Johan" userId="b46d51fc-5648-4b2a-93c0-9c5fc3298f4c" providerId="ADAL" clId="{F687688C-CDA0-4B02-9E15-E76395801F1F}" dt="2024-08-07T09:15:08.906" v="2316" actId="478"/>
          <ac:picMkLst>
            <pc:docMk/>
            <pc:sldMk cId="3369718879" sldId="316"/>
            <ac:picMk id="5" creationId="{35BF5654-625C-95B8-B19F-D31EDA4C173D}"/>
          </ac:picMkLst>
        </pc:picChg>
        <pc:picChg chg="add mod modCrop">
          <ac:chgData name="Valen, Harald Johan" userId="b46d51fc-5648-4b2a-93c0-9c5fc3298f4c" providerId="ADAL" clId="{F687688C-CDA0-4B02-9E15-E76395801F1F}" dt="2024-08-07T09:06:06.875" v="2162" actId="732"/>
          <ac:picMkLst>
            <pc:docMk/>
            <pc:sldMk cId="3369718879" sldId="316"/>
            <ac:picMk id="16" creationId="{B92728EA-DE5B-1DC0-9E1D-2EBC0A5290C2}"/>
          </ac:picMkLst>
        </pc:picChg>
        <pc:picChg chg="mod">
          <ac:chgData name="Valen, Harald Johan" userId="b46d51fc-5648-4b2a-93c0-9c5fc3298f4c" providerId="ADAL" clId="{F687688C-CDA0-4B02-9E15-E76395801F1F}" dt="2024-08-21T12:20:13.911" v="5336"/>
          <ac:picMkLst>
            <pc:docMk/>
            <pc:sldMk cId="3369718879" sldId="316"/>
            <ac:picMk id="23" creationId="{00000000-0000-0000-0000-000000000000}"/>
          </ac:picMkLst>
        </pc:picChg>
        <pc:picChg chg="mod">
          <ac:chgData name="Valen, Harald Johan" userId="b46d51fc-5648-4b2a-93c0-9c5fc3298f4c" providerId="ADAL" clId="{F687688C-CDA0-4B02-9E15-E76395801F1F}" dt="2024-08-07T09:24:22.769" v="2449" actId="1076"/>
          <ac:picMkLst>
            <pc:docMk/>
            <pc:sldMk cId="3369718879" sldId="316"/>
            <ac:picMk id="2050" creationId="{EFA011DF-DFDD-137E-A71E-86E4DD9CEF58}"/>
          </ac:picMkLst>
        </pc:picChg>
      </pc:sldChg>
      <pc:sldChg chg="addSp delSp modSp add del mod modShow">
        <pc:chgData name="Valen, Harald Johan" userId="b46d51fc-5648-4b2a-93c0-9c5fc3298f4c" providerId="ADAL" clId="{F687688C-CDA0-4B02-9E15-E76395801F1F}" dt="2024-09-11T06:51:16.280" v="7478" actId="2696"/>
        <pc:sldMkLst>
          <pc:docMk/>
          <pc:sldMk cId="3755437060" sldId="317"/>
        </pc:sldMkLst>
        <pc:spChg chg="mod">
          <ac:chgData name="Valen, Harald Johan" userId="b46d51fc-5648-4b2a-93c0-9c5fc3298f4c" providerId="ADAL" clId="{F687688C-CDA0-4B02-9E15-E76395801F1F}" dt="2024-08-07T12:18:45.816" v="3666" actId="20577"/>
          <ac:spMkLst>
            <pc:docMk/>
            <pc:sldMk cId="3755437060" sldId="317"/>
            <ac:spMk id="2" creationId="{86934CDE-2118-C263-1465-0682FE074B79}"/>
          </ac:spMkLst>
        </pc:spChg>
        <pc:spChg chg="mod">
          <ac:chgData name="Valen, Harald Johan" userId="b46d51fc-5648-4b2a-93c0-9c5fc3298f4c" providerId="ADAL" clId="{F687688C-CDA0-4B02-9E15-E76395801F1F}" dt="2024-08-07T10:29:15.567" v="2602" actId="11"/>
          <ac:spMkLst>
            <pc:docMk/>
            <pc:sldMk cId="3755437060" sldId="317"/>
            <ac:spMk id="15" creationId="{245D56E4-76B6-8434-DB9F-96C92B0D6AF5}"/>
          </ac:spMkLst>
        </pc:spChg>
        <pc:spChg chg="mod">
          <ac:chgData name="Valen, Harald Johan" userId="b46d51fc-5648-4b2a-93c0-9c5fc3298f4c" providerId="ADAL" clId="{F687688C-CDA0-4B02-9E15-E76395801F1F}" dt="2024-08-07T09:30:37.385" v="2499" actId="1035"/>
          <ac:spMkLst>
            <pc:docMk/>
            <pc:sldMk cId="3755437060" sldId="317"/>
            <ac:spMk id="20" creationId="{19FF05DD-7F3C-5AB2-9A3E-225EF3312859}"/>
          </ac:spMkLst>
        </pc:spChg>
        <pc:grpChg chg="del">
          <ac:chgData name="Valen, Harald Johan" userId="b46d51fc-5648-4b2a-93c0-9c5fc3298f4c" providerId="ADAL" clId="{F687688C-CDA0-4B02-9E15-E76395801F1F}" dt="2024-08-07T10:28:56.049" v="2600" actId="478"/>
          <ac:grpSpMkLst>
            <pc:docMk/>
            <pc:sldMk cId="3755437060" sldId="317"/>
            <ac:grpSpMk id="21" creationId="{E734593C-C06F-2357-AA47-740DE9404D2A}"/>
          </ac:grpSpMkLst>
        </pc:grpChg>
        <pc:picChg chg="del">
          <ac:chgData name="Valen, Harald Johan" userId="b46d51fc-5648-4b2a-93c0-9c5fc3298f4c" providerId="ADAL" clId="{F687688C-CDA0-4B02-9E15-E76395801F1F}" dt="2024-08-07T09:28:51.380" v="2452" actId="478"/>
          <ac:picMkLst>
            <pc:docMk/>
            <pc:sldMk cId="3755437060" sldId="317"/>
            <ac:picMk id="16" creationId="{B92728EA-DE5B-1DC0-9E1D-2EBC0A5290C2}"/>
          </ac:picMkLst>
        </pc:picChg>
        <pc:picChg chg="add del">
          <ac:chgData name="Valen, Harald Johan" userId="b46d51fc-5648-4b2a-93c0-9c5fc3298f4c" providerId="ADAL" clId="{F687688C-CDA0-4B02-9E15-E76395801F1F}" dt="2024-08-07T09:28:51.380" v="2452" actId="478"/>
          <ac:picMkLst>
            <pc:docMk/>
            <pc:sldMk cId="3755437060" sldId="317"/>
            <ac:picMk id="1026" creationId="{39FFFDC1-EB4A-14AA-0C96-83EED2A93953}"/>
          </ac:picMkLst>
        </pc:picChg>
        <pc:picChg chg="add mod">
          <ac:chgData name="Valen, Harald Johan" userId="b46d51fc-5648-4b2a-93c0-9c5fc3298f4c" providerId="ADAL" clId="{F687688C-CDA0-4B02-9E15-E76395801F1F}" dt="2024-08-07T09:29:05.775" v="2455" actId="1076"/>
          <ac:picMkLst>
            <pc:docMk/>
            <pc:sldMk cId="3755437060" sldId="317"/>
            <ac:picMk id="1028" creationId="{25E535C2-C0DD-265C-6791-417FAD3AE5FB}"/>
          </ac:picMkLst>
        </pc:picChg>
      </pc:sldChg>
      <pc:sldChg chg="addSp delSp modSp add del mod modShow">
        <pc:chgData name="Valen, Harald Johan" userId="b46d51fc-5648-4b2a-93c0-9c5fc3298f4c" providerId="ADAL" clId="{F687688C-CDA0-4B02-9E15-E76395801F1F}" dt="2024-09-11T06:51:16.280" v="7478" actId="2696"/>
        <pc:sldMkLst>
          <pc:docMk/>
          <pc:sldMk cId="1644826653" sldId="318"/>
        </pc:sldMkLst>
        <pc:spChg chg="mod">
          <ac:chgData name="Valen, Harald Johan" userId="b46d51fc-5648-4b2a-93c0-9c5fc3298f4c" providerId="ADAL" clId="{F687688C-CDA0-4B02-9E15-E76395801F1F}" dt="2024-08-07T12:18:39.574" v="3665" actId="404"/>
          <ac:spMkLst>
            <pc:docMk/>
            <pc:sldMk cId="1644826653" sldId="318"/>
            <ac:spMk id="2" creationId="{86934CDE-2118-C263-1465-0682FE074B79}"/>
          </ac:spMkLst>
        </pc:spChg>
        <pc:spChg chg="mod">
          <ac:chgData name="Valen, Harald Johan" userId="b46d51fc-5648-4b2a-93c0-9c5fc3298f4c" providerId="ADAL" clId="{F687688C-CDA0-4B02-9E15-E76395801F1F}" dt="2024-08-07T11:27:43.008" v="2960" actId="20577"/>
          <ac:spMkLst>
            <pc:docMk/>
            <pc:sldMk cId="1644826653" sldId="318"/>
            <ac:spMk id="15" creationId="{245D56E4-76B6-8434-DB9F-96C92B0D6AF5}"/>
          </ac:spMkLst>
        </pc:spChg>
        <pc:spChg chg="add mod">
          <ac:chgData name="Valen, Harald Johan" userId="b46d51fc-5648-4b2a-93c0-9c5fc3298f4c" providerId="ADAL" clId="{F687688C-CDA0-4B02-9E15-E76395801F1F}" dt="2024-08-07T11:27:56.980" v="2962" actId="404"/>
          <ac:spMkLst>
            <pc:docMk/>
            <pc:sldMk cId="1644826653" sldId="318"/>
            <ac:spMk id="16" creationId="{0A882800-537A-5CC6-75C2-52CD597E5FA2}"/>
          </ac:spMkLst>
        </pc:spChg>
        <pc:spChg chg="del">
          <ac:chgData name="Valen, Harald Johan" userId="b46d51fc-5648-4b2a-93c0-9c5fc3298f4c" providerId="ADAL" clId="{F687688C-CDA0-4B02-9E15-E76395801F1F}" dt="2024-08-07T11:11:40.593" v="2911" actId="478"/>
          <ac:spMkLst>
            <pc:docMk/>
            <pc:sldMk cId="1644826653" sldId="318"/>
            <ac:spMk id="20" creationId="{19FF05DD-7F3C-5AB2-9A3E-225EF3312859}"/>
          </ac:spMkLst>
        </pc:spChg>
        <pc:picChg chg="add mod">
          <ac:chgData name="Valen, Harald Johan" userId="b46d51fc-5648-4b2a-93c0-9c5fc3298f4c" providerId="ADAL" clId="{F687688C-CDA0-4B02-9E15-E76395801F1F}" dt="2024-08-07T10:59:44.392" v="2614"/>
          <ac:picMkLst>
            <pc:docMk/>
            <pc:sldMk cId="1644826653" sldId="318"/>
            <ac:picMk id="3" creationId="{FB8DCE2B-3116-3CB0-5398-57E4BF80ABC8}"/>
          </ac:picMkLst>
        </pc:picChg>
        <pc:picChg chg="del">
          <ac:chgData name="Valen, Harald Johan" userId="b46d51fc-5648-4b2a-93c0-9c5fc3298f4c" providerId="ADAL" clId="{F687688C-CDA0-4B02-9E15-E76395801F1F}" dt="2024-08-07T11:11:36.030" v="2910" actId="478"/>
          <ac:picMkLst>
            <pc:docMk/>
            <pc:sldMk cId="1644826653" sldId="318"/>
            <ac:picMk id="1028" creationId="{25E535C2-C0DD-265C-6791-417FAD3AE5FB}"/>
          </ac:picMkLst>
        </pc:picChg>
      </pc:sldChg>
      <pc:sldChg chg="addSp delSp modSp add del mod modShow">
        <pc:chgData name="Valen, Harald Johan" userId="b46d51fc-5648-4b2a-93c0-9c5fc3298f4c" providerId="ADAL" clId="{F687688C-CDA0-4B02-9E15-E76395801F1F}" dt="2024-09-11T06:51:16.280" v="7478" actId="2696"/>
        <pc:sldMkLst>
          <pc:docMk/>
          <pc:sldMk cId="4233809463" sldId="319"/>
        </pc:sldMkLst>
        <pc:spChg chg="mod">
          <ac:chgData name="Valen, Harald Johan" userId="b46d51fc-5648-4b2a-93c0-9c5fc3298f4c" providerId="ADAL" clId="{F687688C-CDA0-4B02-9E15-E76395801F1F}" dt="2024-08-07T12:18:28.004" v="3663" actId="20577"/>
          <ac:spMkLst>
            <pc:docMk/>
            <pc:sldMk cId="4233809463" sldId="319"/>
            <ac:spMk id="2" creationId="{86934CDE-2118-C263-1465-0682FE074B79}"/>
          </ac:spMkLst>
        </pc:spChg>
        <pc:spChg chg="add mod">
          <ac:chgData name="Valen, Harald Johan" userId="b46d51fc-5648-4b2a-93c0-9c5fc3298f4c" providerId="ADAL" clId="{F687688C-CDA0-4B02-9E15-E76395801F1F}" dt="2024-08-07T11:43:40.511" v="3172" actId="1038"/>
          <ac:spMkLst>
            <pc:docMk/>
            <pc:sldMk cId="4233809463" sldId="319"/>
            <ac:spMk id="5" creationId="{3CCA4821-EC6E-1273-29AA-DB9D2458C391}"/>
          </ac:spMkLst>
        </pc:spChg>
        <pc:spChg chg="del mod">
          <ac:chgData name="Valen, Harald Johan" userId="b46d51fc-5648-4b2a-93c0-9c5fc3298f4c" providerId="ADAL" clId="{F687688C-CDA0-4B02-9E15-E76395801F1F}" dt="2024-08-07T11:40:20.377" v="3052" actId="478"/>
          <ac:spMkLst>
            <pc:docMk/>
            <pc:sldMk cId="4233809463" sldId="319"/>
            <ac:spMk id="15" creationId="{245D56E4-76B6-8434-DB9F-96C92B0D6AF5}"/>
          </ac:spMkLst>
        </pc:spChg>
        <pc:spChg chg="del">
          <ac:chgData name="Valen, Harald Johan" userId="b46d51fc-5648-4b2a-93c0-9c5fc3298f4c" providerId="ADAL" clId="{F687688C-CDA0-4B02-9E15-E76395801F1F}" dt="2024-08-07T11:45:13.266" v="3200" actId="478"/>
          <ac:spMkLst>
            <pc:docMk/>
            <pc:sldMk cId="4233809463" sldId="319"/>
            <ac:spMk id="16" creationId="{0A882800-537A-5CC6-75C2-52CD597E5FA2}"/>
          </ac:spMkLst>
        </pc:spChg>
        <pc:spChg chg="add del mod">
          <ac:chgData name="Valen, Harald Johan" userId="b46d51fc-5648-4b2a-93c0-9c5fc3298f4c" providerId="ADAL" clId="{F687688C-CDA0-4B02-9E15-E76395801F1F}" dt="2024-08-07T11:40:32.132" v="3053" actId="478"/>
          <ac:spMkLst>
            <pc:docMk/>
            <pc:sldMk cId="4233809463" sldId="319"/>
            <ac:spMk id="20" creationId="{BCD72FF4-A87B-0F6B-01AA-E6ED9C89CFF1}"/>
          </ac:spMkLst>
        </pc:spChg>
        <pc:spChg chg="add mod">
          <ac:chgData name="Valen, Harald Johan" userId="b46d51fc-5648-4b2a-93c0-9c5fc3298f4c" providerId="ADAL" clId="{F687688C-CDA0-4B02-9E15-E76395801F1F}" dt="2024-08-07T11:44:50.725" v="3199" actId="20577"/>
          <ac:spMkLst>
            <pc:docMk/>
            <pc:sldMk cId="4233809463" sldId="319"/>
            <ac:spMk id="21" creationId="{23AEC42F-EC07-81C2-2641-043863443713}"/>
          </ac:spMkLst>
        </pc:spChg>
        <pc:spChg chg="add mod">
          <ac:chgData name="Valen, Harald Johan" userId="b46d51fc-5648-4b2a-93c0-9c5fc3298f4c" providerId="ADAL" clId="{F687688C-CDA0-4B02-9E15-E76395801F1F}" dt="2024-08-07T11:43:31.778" v="3128" actId="255"/>
          <ac:spMkLst>
            <pc:docMk/>
            <pc:sldMk cId="4233809463" sldId="319"/>
            <ac:spMk id="23" creationId="{8914E761-F2A6-45DB-E756-2CB615B85DB9}"/>
          </ac:spMkLst>
        </pc:spChg>
        <pc:spChg chg="add del mod">
          <ac:chgData name="Valen, Harald Johan" userId="b46d51fc-5648-4b2a-93c0-9c5fc3298f4c" providerId="ADAL" clId="{F687688C-CDA0-4B02-9E15-E76395801F1F}" dt="2024-08-07T11:49:25.156" v="3206" actId="478"/>
          <ac:spMkLst>
            <pc:docMk/>
            <pc:sldMk cId="4233809463" sldId="319"/>
            <ac:spMk id="25" creationId="{3D75713D-A057-289B-7C94-EB40EA77BDDD}"/>
          </ac:spMkLst>
        </pc:spChg>
        <pc:spChg chg="add mod">
          <ac:chgData name="Valen, Harald Johan" userId="b46d51fc-5648-4b2a-93c0-9c5fc3298f4c" providerId="ADAL" clId="{F687688C-CDA0-4B02-9E15-E76395801F1F}" dt="2024-08-07T11:49:58.310" v="3210" actId="14100"/>
          <ac:spMkLst>
            <pc:docMk/>
            <pc:sldMk cId="4233809463" sldId="319"/>
            <ac:spMk id="29" creationId="{B7F29E1B-3EC7-8F65-346F-9BA75C6EBF52}"/>
          </ac:spMkLst>
        </pc:spChg>
      </pc:sldChg>
      <pc:sldChg chg="addSp delSp modSp add del mod modShow">
        <pc:chgData name="Valen, Harald Johan" userId="b46d51fc-5648-4b2a-93c0-9c5fc3298f4c" providerId="ADAL" clId="{F687688C-CDA0-4B02-9E15-E76395801F1F}" dt="2024-09-11T06:51:16.280" v="7478" actId="2696"/>
        <pc:sldMkLst>
          <pc:docMk/>
          <pc:sldMk cId="2210027933" sldId="320"/>
        </pc:sldMkLst>
        <pc:spChg chg="mod">
          <ac:chgData name="Valen, Harald Johan" userId="b46d51fc-5648-4b2a-93c0-9c5fc3298f4c" providerId="ADAL" clId="{F687688C-CDA0-4B02-9E15-E76395801F1F}" dt="2024-08-07T12:18:20.705" v="3662" actId="21"/>
          <ac:spMkLst>
            <pc:docMk/>
            <pc:sldMk cId="2210027933" sldId="320"/>
            <ac:spMk id="2" creationId="{86934CDE-2118-C263-1465-0682FE074B79}"/>
          </ac:spMkLst>
        </pc:spChg>
        <pc:spChg chg="del">
          <ac:chgData name="Valen, Harald Johan" userId="b46d51fc-5648-4b2a-93c0-9c5fc3298f4c" providerId="ADAL" clId="{F687688C-CDA0-4B02-9E15-E76395801F1F}" dt="2024-08-07T12:11:25.377" v="3577" actId="478"/>
          <ac:spMkLst>
            <pc:docMk/>
            <pc:sldMk cId="2210027933" sldId="320"/>
            <ac:spMk id="5" creationId="{3CCA4821-EC6E-1273-29AA-DB9D2458C391}"/>
          </ac:spMkLst>
        </pc:spChg>
        <pc:spChg chg="add mod">
          <ac:chgData name="Valen, Harald Johan" userId="b46d51fc-5648-4b2a-93c0-9c5fc3298f4c" providerId="ADAL" clId="{F687688C-CDA0-4B02-9E15-E76395801F1F}" dt="2024-08-07T12:31:34.589" v="3797" actId="20577"/>
          <ac:spMkLst>
            <pc:docMk/>
            <pc:sldMk cId="2210027933" sldId="320"/>
            <ac:spMk id="16" creationId="{B5D731AA-BAD7-A1F1-F907-F52B1CC34369}"/>
          </ac:spMkLst>
        </pc:spChg>
        <pc:spChg chg="add mod">
          <ac:chgData name="Valen, Harald Johan" userId="b46d51fc-5648-4b2a-93c0-9c5fc3298f4c" providerId="ADAL" clId="{F687688C-CDA0-4B02-9E15-E76395801F1F}" dt="2024-08-07T12:32:42.729" v="3809" actId="20577"/>
          <ac:spMkLst>
            <pc:docMk/>
            <pc:sldMk cId="2210027933" sldId="320"/>
            <ac:spMk id="17" creationId="{914E6CD2-93FA-2CEE-6B9A-6DA24B6FCBD3}"/>
          </ac:spMkLst>
        </pc:spChg>
        <pc:spChg chg="mod">
          <ac:chgData name="Valen, Harald Johan" userId="b46d51fc-5648-4b2a-93c0-9c5fc3298f4c" providerId="ADAL" clId="{F687688C-CDA0-4B02-9E15-E76395801F1F}" dt="2024-08-07T12:22:35.291" v="3790" actId="20577"/>
          <ac:spMkLst>
            <pc:docMk/>
            <pc:sldMk cId="2210027933" sldId="320"/>
            <ac:spMk id="21" creationId="{23AEC42F-EC07-81C2-2641-043863443713}"/>
          </ac:spMkLst>
        </pc:spChg>
        <pc:spChg chg="del">
          <ac:chgData name="Valen, Harald Johan" userId="b46d51fc-5648-4b2a-93c0-9c5fc3298f4c" providerId="ADAL" clId="{F687688C-CDA0-4B02-9E15-E76395801F1F}" dt="2024-08-07T12:11:30.586" v="3578" actId="478"/>
          <ac:spMkLst>
            <pc:docMk/>
            <pc:sldMk cId="2210027933" sldId="320"/>
            <ac:spMk id="23" creationId="{8914E761-F2A6-45DB-E756-2CB615B85DB9}"/>
          </ac:spMkLst>
        </pc:spChg>
        <pc:spChg chg="del mod">
          <ac:chgData name="Valen, Harald Johan" userId="b46d51fc-5648-4b2a-93c0-9c5fc3298f4c" providerId="ADAL" clId="{F687688C-CDA0-4B02-9E15-E76395801F1F}" dt="2024-08-07T12:12:41.560" v="3583" actId="478"/>
          <ac:spMkLst>
            <pc:docMk/>
            <pc:sldMk cId="2210027933" sldId="320"/>
            <ac:spMk id="29" creationId="{B7F29E1B-3EC7-8F65-346F-9BA75C6EBF52}"/>
          </ac:spMkLst>
        </pc:spChg>
      </pc:sldChg>
      <pc:sldChg chg="delSp modSp add del mod modShow">
        <pc:chgData name="Valen, Harald Johan" userId="b46d51fc-5648-4b2a-93c0-9c5fc3298f4c" providerId="ADAL" clId="{F687688C-CDA0-4B02-9E15-E76395801F1F}" dt="2024-09-11T06:51:16.280" v="7478" actId="2696"/>
        <pc:sldMkLst>
          <pc:docMk/>
          <pc:sldMk cId="3712305910" sldId="321"/>
        </pc:sldMkLst>
        <pc:spChg chg="mod">
          <ac:chgData name="Valen, Harald Johan" userId="b46d51fc-5648-4b2a-93c0-9c5fc3298f4c" providerId="ADAL" clId="{F687688C-CDA0-4B02-9E15-E76395801F1F}" dt="2024-08-07T12:34:29.773" v="3815" actId="20577"/>
          <ac:spMkLst>
            <pc:docMk/>
            <pc:sldMk cId="3712305910" sldId="321"/>
            <ac:spMk id="2" creationId="{86934CDE-2118-C263-1465-0682FE074B79}"/>
          </ac:spMkLst>
        </pc:spChg>
        <pc:spChg chg="del">
          <ac:chgData name="Valen, Harald Johan" userId="b46d51fc-5648-4b2a-93c0-9c5fc3298f4c" providerId="ADAL" clId="{F687688C-CDA0-4B02-9E15-E76395801F1F}" dt="2024-08-07T12:44:20.062" v="3910" actId="478"/>
          <ac:spMkLst>
            <pc:docMk/>
            <pc:sldMk cId="3712305910" sldId="321"/>
            <ac:spMk id="16" creationId="{B5D731AA-BAD7-A1F1-F907-F52B1CC34369}"/>
          </ac:spMkLst>
        </pc:spChg>
        <pc:spChg chg="del">
          <ac:chgData name="Valen, Harald Johan" userId="b46d51fc-5648-4b2a-93c0-9c5fc3298f4c" providerId="ADAL" clId="{F687688C-CDA0-4B02-9E15-E76395801F1F}" dt="2024-08-07T12:44:22.375" v="3911" actId="478"/>
          <ac:spMkLst>
            <pc:docMk/>
            <pc:sldMk cId="3712305910" sldId="321"/>
            <ac:spMk id="17" creationId="{914E6CD2-93FA-2CEE-6B9A-6DA24B6FCBD3}"/>
          </ac:spMkLst>
        </pc:spChg>
        <pc:spChg chg="mod">
          <ac:chgData name="Valen, Harald Johan" userId="b46d51fc-5648-4b2a-93c0-9c5fc3298f4c" providerId="ADAL" clId="{F687688C-CDA0-4B02-9E15-E76395801F1F}" dt="2024-08-07T12:51:54.600" v="4009" actId="20577"/>
          <ac:spMkLst>
            <pc:docMk/>
            <pc:sldMk cId="3712305910" sldId="321"/>
            <ac:spMk id="21" creationId="{23AEC42F-EC07-81C2-2641-043863443713}"/>
          </ac:spMkLst>
        </pc:spChg>
      </pc:sldChg>
      <pc:sldChg chg="modSp add del mod modAnim modShow">
        <pc:chgData name="Valen, Harald Johan" userId="b46d51fc-5648-4b2a-93c0-9c5fc3298f4c" providerId="ADAL" clId="{F687688C-CDA0-4B02-9E15-E76395801F1F}" dt="2024-09-11T07:01:01.760" v="7544" actId="2696"/>
        <pc:sldMkLst>
          <pc:docMk/>
          <pc:sldMk cId="4050599962" sldId="322"/>
        </pc:sldMkLst>
        <pc:spChg chg="mod">
          <ac:chgData name="Valen, Harald Johan" userId="b46d51fc-5648-4b2a-93c0-9c5fc3298f4c" providerId="ADAL" clId="{F687688C-CDA0-4B02-9E15-E76395801F1F}" dt="2024-08-13T11:13:46.847" v="4094" actId="207"/>
          <ac:spMkLst>
            <pc:docMk/>
            <pc:sldMk cId="4050599962" sldId="322"/>
            <ac:spMk id="15" creationId="{245D56E4-76B6-8434-DB9F-96C92B0D6AF5}"/>
          </ac:spMkLst>
        </pc:spChg>
      </pc:sldChg>
      <pc:sldChg chg="addSp delSp modSp add mod ord modAnim modShow modNotesTx">
        <pc:chgData name="Valen, Harald Johan" userId="b46d51fc-5648-4b2a-93c0-9c5fc3298f4c" providerId="ADAL" clId="{F687688C-CDA0-4B02-9E15-E76395801F1F}" dt="2024-09-11T06:54:49.662" v="7535" actId="20577"/>
        <pc:sldMkLst>
          <pc:docMk/>
          <pc:sldMk cId="556447818" sldId="323"/>
        </pc:sldMkLst>
        <pc:spChg chg="add del mod">
          <ac:chgData name="Valen, Harald Johan" userId="b46d51fc-5648-4b2a-93c0-9c5fc3298f4c" providerId="ADAL" clId="{F687688C-CDA0-4B02-9E15-E76395801F1F}" dt="2024-08-14T12:57:55.492" v="4142" actId="478"/>
          <ac:spMkLst>
            <pc:docMk/>
            <pc:sldMk cId="556447818" sldId="323"/>
            <ac:spMk id="3" creationId="{0ACBB751-5464-4C14-FA69-A00A562EB84B}"/>
          </ac:spMkLst>
        </pc:spChg>
        <pc:spChg chg="add mod">
          <ac:chgData name="Valen, Harald Johan" userId="b46d51fc-5648-4b2a-93c0-9c5fc3298f4c" providerId="ADAL" clId="{F687688C-CDA0-4B02-9E15-E76395801F1F}" dt="2024-08-14T13:04:43.493" v="4156" actId="1076"/>
          <ac:spMkLst>
            <pc:docMk/>
            <pc:sldMk cId="556447818" sldId="323"/>
            <ac:spMk id="5" creationId="{8F61C6DF-B606-11E7-6C30-6E65A7B1A7D3}"/>
          </ac:spMkLst>
        </pc:spChg>
        <pc:spChg chg="mod">
          <ac:chgData name="Valen, Harald Johan" userId="b46d51fc-5648-4b2a-93c0-9c5fc3298f4c" providerId="ADAL" clId="{F687688C-CDA0-4B02-9E15-E76395801F1F}" dt="2024-08-26T12:50:10.838" v="6078" actId="20577"/>
          <ac:spMkLst>
            <pc:docMk/>
            <pc:sldMk cId="556447818" sldId="323"/>
            <ac:spMk id="14" creationId="{9D449AAA-B911-239B-66B1-F9289B425222}"/>
          </ac:spMkLst>
        </pc:spChg>
        <pc:spChg chg="mod">
          <ac:chgData name="Valen, Harald Johan" userId="b46d51fc-5648-4b2a-93c0-9c5fc3298f4c" providerId="ADAL" clId="{F687688C-CDA0-4B02-9E15-E76395801F1F}" dt="2024-08-26T12:53:03.732" v="6166" actId="20577"/>
          <ac:spMkLst>
            <pc:docMk/>
            <pc:sldMk cId="556447818" sldId="323"/>
            <ac:spMk id="15" creationId="{245D56E4-76B6-8434-DB9F-96C92B0D6AF5}"/>
          </ac:spMkLst>
        </pc:spChg>
        <pc:spChg chg="add mod">
          <ac:chgData name="Valen, Harald Johan" userId="b46d51fc-5648-4b2a-93c0-9c5fc3298f4c" providerId="ADAL" clId="{F687688C-CDA0-4B02-9E15-E76395801F1F}" dt="2024-08-14T13:04:55.111" v="4157" actId="1076"/>
          <ac:spMkLst>
            <pc:docMk/>
            <pc:sldMk cId="556447818" sldId="323"/>
            <ac:spMk id="16" creationId="{5BFC4877-A52B-54E8-7D08-ECCF7452E721}"/>
          </ac:spMkLst>
        </pc:spChg>
        <pc:spChg chg="add mod">
          <ac:chgData name="Valen, Harald Johan" userId="b46d51fc-5648-4b2a-93c0-9c5fc3298f4c" providerId="ADAL" clId="{F687688C-CDA0-4B02-9E15-E76395801F1F}" dt="2024-08-14T13:04:33.993" v="4155" actId="1076"/>
          <ac:spMkLst>
            <pc:docMk/>
            <pc:sldMk cId="556447818" sldId="323"/>
            <ac:spMk id="17" creationId="{3300FF53-E1E6-7763-F35D-F611AA5D718A}"/>
          </ac:spMkLst>
        </pc:spChg>
        <pc:spChg chg="add mod">
          <ac:chgData name="Valen, Harald Johan" userId="b46d51fc-5648-4b2a-93c0-9c5fc3298f4c" providerId="ADAL" clId="{F687688C-CDA0-4B02-9E15-E76395801F1F}" dt="2024-08-14T13:09:55.797" v="4160" actId="1076"/>
          <ac:spMkLst>
            <pc:docMk/>
            <pc:sldMk cId="556447818" sldId="323"/>
            <ac:spMk id="20" creationId="{02AF7DBE-51E0-05A5-54D9-E777793CE61D}"/>
          </ac:spMkLst>
        </pc:spChg>
      </pc:sldChg>
      <pc:sldChg chg="addSp delSp modSp new del mod">
        <pc:chgData name="Valen, Harald Johan" userId="b46d51fc-5648-4b2a-93c0-9c5fc3298f4c" providerId="ADAL" clId="{F687688C-CDA0-4B02-9E15-E76395801F1F}" dt="2024-08-26T12:54:02.212" v="6167" actId="2696"/>
        <pc:sldMkLst>
          <pc:docMk/>
          <pc:sldMk cId="1026065815" sldId="324"/>
        </pc:sldMkLst>
        <pc:spChg chg="add mod topLvl">
          <ac:chgData name="Valen, Harald Johan" userId="b46d51fc-5648-4b2a-93c0-9c5fc3298f4c" providerId="ADAL" clId="{F687688C-CDA0-4B02-9E15-E76395801F1F}" dt="2024-08-26T12:30:17.221" v="5637" actId="1076"/>
          <ac:spMkLst>
            <pc:docMk/>
            <pc:sldMk cId="1026065815" sldId="324"/>
            <ac:spMk id="4" creationId="{07146A49-441D-008A-5AAA-3C4BB87537E0}"/>
          </ac:spMkLst>
        </pc:spChg>
        <pc:spChg chg="add del">
          <ac:chgData name="Valen, Harald Johan" userId="b46d51fc-5648-4b2a-93c0-9c5fc3298f4c" providerId="ADAL" clId="{F687688C-CDA0-4B02-9E15-E76395801F1F}" dt="2024-08-26T11:42:49.386" v="5502" actId="478"/>
          <ac:spMkLst>
            <pc:docMk/>
            <pc:sldMk cId="1026065815" sldId="324"/>
            <ac:spMk id="5" creationId="{BB67CBDF-C5B9-C3CB-7EB8-2521569D33F7}"/>
          </ac:spMkLst>
        </pc:spChg>
        <pc:spChg chg="add del mod">
          <ac:chgData name="Valen, Harald Johan" userId="b46d51fc-5648-4b2a-93c0-9c5fc3298f4c" providerId="ADAL" clId="{F687688C-CDA0-4B02-9E15-E76395801F1F}" dt="2024-08-26T11:49:29.237" v="5531" actId="478"/>
          <ac:spMkLst>
            <pc:docMk/>
            <pc:sldMk cId="1026065815" sldId="324"/>
            <ac:spMk id="6" creationId="{C04E90E1-ABFC-D9F4-8A33-A898E9214CB2}"/>
          </ac:spMkLst>
        </pc:spChg>
        <pc:spChg chg="add del mod">
          <ac:chgData name="Valen, Harald Johan" userId="b46d51fc-5648-4b2a-93c0-9c5fc3298f4c" providerId="ADAL" clId="{F687688C-CDA0-4B02-9E15-E76395801F1F}" dt="2024-08-26T11:49:59.935" v="5532" actId="478"/>
          <ac:spMkLst>
            <pc:docMk/>
            <pc:sldMk cId="1026065815" sldId="324"/>
            <ac:spMk id="7" creationId="{8BC81084-47BB-2A49-E820-2AA867FA6754}"/>
          </ac:spMkLst>
        </pc:spChg>
        <pc:spChg chg="add del">
          <ac:chgData name="Valen, Harald Johan" userId="b46d51fc-5648-4b2a-93c0-9c5fc3298f4c" providerId="ADAL" clId="{F687688C-CDA0-4B02-9E15-E76395801F1F}" dt="2024-08-26T11:46:55.485" v="5519" actId="478"/>
          <ac:spMkLst>
            <pc:docMk/>
            <pc:sldMk cId="1026065815" sldId="324"/>
            <ac:spMk id="8" creationId="{1343F6E0-3CCC-FC3C-849C-EE33888CAFEB}"/>
          </ac:spMkLst>
        </pc:spChg>
        <pc:spChg chg="add mod topLvl">
          <ac:chgData name="Valen, Harald Johan" userId="b46d51fc-5648-4b2a-93c0-9c5fc3298f4c" providerId="ADAL" clId="{F687688C-CDA0-4B02-9E15-E76395801F1F}" dt="2024-08-26T12:30:20.283" v="5638" actId="1076"/>
          <ac:spMkLst>
            <pc:docMk/>
            <pc:sldMk cId="1026065815" sldId="324"/>
            <ac:spMk id="9" creationId="{554F73B7-A06E-7DAE-D001-4E31EF8D40F4}"/>
          </ac:spMkLst>
        </pc:spChg>
        <pc:spChg chg="add del">
          <ac:chgData name="Valen, Harald Johan" userId="b46d51fc-5648-4b2a-93c0-9c5fc3298f4c" providerId="ADAL" clId="{F687688C-CDA0-4B02-9E15-E76395801F1F}" dt="2024-08-26T11:47:33.207" v="5522" actId="478"/>
          <ac:spMkLst>
            <pc:docMk/>
            <pc:sldMk cId="1026065815" sldId="324"/>
            <ac:spMk id="10" creationId="{CD3E243D-467C-B253-02F9-0393858B62D8}"/>
          </ac:spMkLst>
        </pc:spChg>
        <pc:spChg chg="add mod topLvl">
          <ac:chgData name="Valen, Harald Johan" userId="b46d51fc-5648-4b2a-93c0-9c5fc3298f4c" providerId="ADAL" clId="{F687688C-CDA0-4B02-9E15-E76395801F1F}" dt="2024-08-26T12:30:14.113" v="5636" actId="1076"/>
          <ac:spMkLst>
            <pc:docMk/>
            <pc:sldMk cId="1026065815" sldId="324"/>
            <ac:spMk id="11" creationId="{B9DD325A-032E-5AB3-BE49-D65BA59B468E}"/>
          </ac:spMkLst>
        </pc:spChg>
        <pc:spChg chg="add del mod">
          <ac:chgData name="Valen, Harald Johan" userId="b46d51fc-5648-4b2a-93c0-9c5fc3298f4c" providerId="ADAL" clId="{F687688C-CDA0-4B02-9E15-E76395801F1F}" dt="2024-08-26T12:23:21.712" v="5566" actId="478"/>
          <ac:spMkLst>
            <pc:docMk/>
            <pc:sldMk cId="1026065815" sldId="324"/>
            <ac:spMk id="15" creationId="{F2106BF3-B29C-39E1-C7FC-7BA39980CCCD}"/>
          </ac:spMkLst>
        </pc:spChg>
        <pc:spChg chg="add mod">
          <ac:chgData name="Valen, Harald Johan" userId="b46d51fc-5648-4b2a-93c0-9c5fc3298f4c" providerId="ADAL" clId="{F687688C-CDA0-4B02-9E15-E76395801F1F}" dt="2024-08-26T12:39:54.936" v="5777" actId="207"/>
          <ac:spMkLst>
            <pc:docMk/>
            <pc:sldMk cId="1026065815" sldId="324"/>
            <ac:spMk id="16" creationId="{610C8235-D17D-AC90-A64F-6EABA8B29298}"/>
          </ac:spMkLst>
        </pc:spChg>
        <pc:spChg chg="add del mod">
          <ac:chgData name="Valen, Harald Johan" userId="b46d51fc-5648-4b2a-93c0-9c5fc3298f4c" providerId="ADAL" clId="{F687688C-CDA0-4B02-9E15-E76395801F1F}" dt="2024-08-26T12:29:44.217" v="5629" actId="478"/>
          <ac:spMkLst>
            <pc:docMk/>
            <pc:sldMk cId="1026065815" sldId="324"/>
            <ac:spMk id="17" creationId="{A93AB60C-8E1C-A038-80BD-BBDC76FEED0D}"/>
          </ac:spMkLst>
        </pc:spChg>
        <pc:spChg chg="add mod">
          <ac:chgData name="Valen, Harald Johan" userId="b46d51fc-5648-4b2a-93c0-9c5fc3298f4c" providerId="ADAL" clId="{F687688C-CDA0-4B02-9E15-E76395801F1F}" dt="2024-08-26T12:39:54.936" v="5777" actId="207"/>
          <ac:spMkLst>
            <pc:docMk/>
            <pc:sldMk cId="1026065815" sldId="324"/>
            <ac:spMk id="18" creationId="{FB3D6F6E-D9BA-25CB-F124-0D282ECEA29A}"/>
          </ac:spMkLst>
        </pc:spChg>
        <pc:spChg chg="add mod">
          <ac:chgData name="Valen, Harald Johan" userId="b46d51fc-5648-4b2a-93c0-9c5fc3298f4c" providerId="ADAL" clId="{F687688C-CDA0-4B02-9E15-E76395801F1F}" dt="2024-08-26T12:39:54.936" v="5777" actId="207"/>
          <ac:spMkLst>
            <pc:docMk/>
            <pc:sldMk cId="1026065815" sldId="324"/>
            <ac:spMk id="19" creationId="{7CF850A2-42E6-13CF-87C8-8DA44C26611D}"/>
          </ac:spMkLst>
        </pc:spChg>
        <pc:grpChg chg="add del mod ord">
          <ac:chgData name="Valen, Harald Johan" userId="b46d51fc-5648-4b2a-93c0-9c5fc3298f4c" providerId="ADAL" clId="{F687688C-CDA0-4B02-9E15-E76395801F1F}" dt="2024-08-26T12:22:01.825" v="5563" actId="165"/>
          <ac:grpSpMkLst>
            <pc:docMk/>
            <pc:sldMk cId="1026065815" sldId="324"/>
            <ac:grpSpMk id="12" creationId="{0504E36A-C8B2-305D-8B8D-EB02149A2203}"/>
          </ac:grpSpMkLst>
        </pc:grpChg>
        <pc:grpChg chg="add mod">
          <ac:chgData name="Valen, Harald Johan" userId="b46d51fc-5648-4b2a-93c0-9c5fc3298f4c" providerId="ADAL" clId="{F687688C-CDA0-4B02-9E15-E76395801F1F}" dt="2024-08-26T12:40:20.062" v="5779" actId="688"/>
          <ac:grpSpMkLst>
            <pc:docMk/>
            <pc:sldMk cId="1026065815" sldId="324"/>
            <ac:grpSpMk id="20" creationId="{8AAC6CD5-0F29-1E19-D76C-295D8F196B9A}"/>
          </ac:grpSpMkLst>
        </pc:grpChg>
        <pc:picChg chg="add mod">
          <ac:chgData name="Valen, Harald Johan" userId="b46d51fc-5648-4b2a-93c0-9c5fc3298f4c" providerId="ADAL" clId="{F687688C-CDA0-4B02-9E15-E76395801F1F}" dt="2024-08-26T12:38:53.119" v="5771" actId="14100"/>
          <ac:picMkLst>
            <pc:docMk/>
            <pc:sldMk cId="1026065815" sldId="324"/>
            <ac:picMk id="14" creationId="{6C0B40BB-F48B-0F4D-8943-1142F0996A1F}"/>
          </ac:picMkLst>
        </pc:picChg>
      </pc:sldChg>
      <pc:sldChg chg="addSp delSp modSp add mod">
        <pc:chgData name="Valen, Harald Johan" userId="b46d51fc-5648-4b2a-93c0-9c5fc3298f4c" providerId="ADAL" clId="{F687688C-CDA0-4B02-9E15-E76395801F1F}" dt="2024-09-10T08:20:08.189" v="6985"/>
        <pc:sldMkLst>
          <pc:docMk/>
          <pc:sldMk cId="4042334898" sldId="324"/>
        </pc:sldMkLst>
        <pc:spChg chg="mod">
          <ac:chgData name="Valen, Harald Johan" userId="b46d51fc-5648-4b2a-93c0-9c5fc3298f4c" providerId="ADAL" clId="{F687688C-CDA0-4B02-9E15-E76395801F1F}" dt="2024-09-10T07:55:28.642" v="6943" actId="20577"/>
          <ac:spMkLst>
            <pc:docMk/>
            <pc:sldMk cId="4042334898" sldId="324"/>
            <ac:spMk id="2" creationId="{05B00E83-C0CC-8852-5D2C-0CE2E374D719}"/>
          </ac:spMkLst>
        </pc:spChg>
        <pc:spChg chg="del mod">
          <ac:chgData name="Valen, Harald Johan" userId="b46d51fc-5648-4b2a-93c0-9c5fc3298f4c" providerId="ADAL" clId="{F687688C-CDA0-4B02-9E15-E76395801F1F}" dt="2024-09-10T07:51:36.568" v="6863" actId="478"/>
          <ac:spMkLst>
            <pc:docMk/>
            <pc:sldMk cId="4042334898" sldId="324"/>
            <ac:spMk id="15" creationId="{245D56E4-76B6-8434-DB9F-96C92B0D6AF5}"/>
          </ac:spMkLst>
        </pc:spChg>
        <pc:spChg chg="add del mod">
          <ac:chgData name="Valen, Harald Johan" userId="b46d51fc-5648-4b2a-93c0-9c5fc3298f4c" providerId="ADAL" clId="{F687688C-CDA0-4B02-9E15-E76395801F1F}" dt="2024-09-10T07:50:26.489" v="6857" actId="22"/>
          <ac:spMkLst>
            <pc:docMk/>
            <pc:sldMk cId="4042334898" sldId="324"/>
            <ac:spMk id="17" creationId="{F5BEF2F3-6614-33A0-4822-1E997A000C91}"/>
          </ac:spMkLst>
        </pc:spChg>
        <pc:spChg chg="del">
          <ac:chgData name="Valen, Harald Johan" userId="b46d51fc-5648-4b2a-93c0-9c5fc3298f4c" providerId="ADAL" clId="{F687688C-CDA0-4B02-9E15-E76395801F1F}" dt="2024-09-10T07:51:54.016" v="6866" actId="478"/>
          <ac:spMkLst>
            <pc:docMk/>
            <pc:sldMk cId="4042334898" sldId="324"/>
            <ac:spMk id="23" creationId="{CA59DC87-D828-05B6-8F67-DA81279E2112}"/>
          </ac:spMkLst>
        </pc:spChg>
        <pc:spChg chg="del">
          <ac:chgData name="Valen, Harald Johan" userId="b46d51fc-5648-4b2a-93c0-9c5fc3298f4c" providerId="ADAL" clId="{F687688C-CDA0-4B02-9E15-E76395801F1F}" dt="2024-09-10T07:51:54.016" v="6866" actId="478"/>
          <ac:spMkLst>
            <pc:docMk/>
            <pc:sldMk cId="4042334898" sldId="324"/>
            <ac:spMk id="24" creationId="{782B0F68-A3B7-1CE6-63A9-D385F68FF978}"/>
          </ac:spMkLst>
        </pc:spChg>
        <pc:spChg chg="add del mod">
          <ac:chgData name="Valen, Harald Johan" userId="b46d51fc-5648-4b2a-93c0-9c5fc3298f4c" providerId="ADAL" clId="{F687688C-CDA0-4B02-9E15-E76395801F1F}" dt="2024-09-10T07:51:42.260" v="6864" actId="478"/>
          <ac:spMkLst>
            <pc:docMk/>
            <pc:sldMk cId="4042334898" sldId="324"/>
            <ac:spMk id="27" creationId="{592E8C73-1AA2-4BB5-2598-B78DB39CBE2B}"/>
          </ac:spMkLst>
        </pc:spChg>
        <pc:spChg chg="add mod">
          <ac:chgData name="Valen, Harald Johan" userId="b46d51fc-5648-4b2a-93c0-9c5fc3298f4c" providerId="ADAL" clId="{F687688C-CDA0-4B02-9E15-E76395801F1F}" dt="2024-09-10T08:01:01.918" v="6952" actId="164"/>
          <ac:spMkLst>
            <pc:docMk/>
            <pc:sldMk cId="4042334898" sldId="324"/>
            <ac:spMk id="28" creationId="{5A29532F-9639-205F-0A44-11357F07890D}"/>
          </ac:spMkLst>
        </pc:spChg>
        <pc:spChg chg="add mod">
          <ac:chgData name="Valen, Harald Johan" userId="b46d51fc-5648-4b2a-93c0-9c5fc3298f4c" providerId="ADAL" clId="{F687688C-CDA0-4B02-9E15-E76395801F1F}" dt="2024-09-10T08:19:40.225" v="6977" actId="1076"/>
          <ac:spMkLst>
            <pc:docMk/>
            <pc:sldMk cId="4042334898" sldId="324"/>
            <ac:spMk id="30" creationId="{CA9A1258-6513-8DCC-F2EF-B8D711CD99BD}"/>
          </ac:spMkLst>
        </pc:spChg>
        <pc:spChg chg="add mod">
          <ac:chgData name="Valen, Harald Johan" userId="b46d51fc-5648-4b2a-93c0-9c5fc3298f4c" providerId="ADAL" clId="{F687688C-CDA0-4B02-9E15-E76395801F1F}" dt="2024-09-10T08:19:28.197" v="6974" actId="20577"/>
          <ac:spMkLst>
            <pc:docMk/>
            <pc:sldMk cId="4042334898" sldId="324"/>
            <ac:spMk id="31" creationId="{F4D6B63A-39E8-FCB8-7F85-8D1E18356517}"/>
          </ac:spMkLst>
        </pc:spChg>
        <pc:spChg chg="add mod">
          <ac:chgData name="Valen, Harald Johan" userId="b46d51fc-5648-4b2a-93c0-9c5fc3298f4c" providerId="ADAL" clId="{F687688C-CDA0-4B02-9E15-E76395801F1F}" dt="2024-09-10T08:19:47.461" v="6984" actId="20577"/>
          <ac:spMkLst>
            <pc:docMk/>
            <pc:sldMk cId="4042334898" sldId="324"/>
            <ac:spMk id="32" creationId="{714E5A0C-820D-C8DA-5FE4-61D80120D5BD}"/>
          </ac:spMkLst>
        </pc:spChg>
        <pc:spChg chg="mod">
          <ac:chgData name="Valen, Harald Johan" userId="b46d51fc-5648-4b2a-93c0-9c5fc3298f4c" providerId="ADAL" clId="{F687688C-CDA0-4B02-9E15-E76395801F1F}" dt="2024-09-10T08:20:08.189" v="6985"/>
          <ac:spMkLst>
            <pc:docMk/>
            <pc:sldMk cId="4042334898" sldId="324"/>
            <ac:spMk id="34" creationId="{52DD135B-B983-13F5-C72F-078574179736}"/>
          </ac:spMkLst>
        </pc:spChg>
        <pc:spChg chg="mod">
          <ac:chgData name="Valen, Harald Johan" userId="b46d51fc-5648-4b2a-93c0-9c5fc3298f4c" providerId="ADAL" clId="{F687688C-CDA0-4B02-9E15-E76395801F1F}" dt="2024-09-10T08:20:08.189" v="6985"/>
          <ac:spMkLst>
            <pc:docMk/>
            <pc:sldMk cId="4042334898" sldId="324"/>
            <ac:spMk id="36" creationId="{3C67C025-9DDE-04BE-41E8-5A6B12FB614A}"/>
          </ac:spMkLst>
        </pc:spChg>
        <pc:spChg chg="mod">
          <ac:chgData name="Valen, Harald Johan" userId="b46d51fc-5648-4b2a-93c0-9c5fc3298f4c" providerId="ADAL" clId="{F687688C-CDA0-4B02-9E15-E76395801F1F}" dt="2024-09-10T08:20:08.189" v="6985"/>
          <ac:spMkLst>
            <pc:docMk/>
            <pc:sldMk cId="4042334898" sldId="324"/>
            <ac:spMk id="40" creationId="{B1848D8E-8793-AA06-7F2C-4C78C4EB2DED}"/>
          </ac:spMkLst>
        </pc:spChg>
        <pc:spChg chg="mod">
          <ac:chgData name="Valen, Harald Johan" userId="b46d51fc-5648-4b2a-93c0-9c5fc3298f4c" providerId="ADAL" clId="{F687688C-CDA0-4B02-9E15-E76395801F1F}" dt="2024-09-10T08:20:08.189" v="6985"/>
          <ac:spMkLst>
            <pc:docMk/>
            <pc:sldMk cId="4042334898" sldId="324"/>
            <ac:spMk id="41" creationId="{9114E74A-4D1F-F766-ED65-F464DC35930E}"/>
          </ac:spMkLst>
        </pc:spChg>
        <pc:spChg chg="mod">
          <ac:chgData name="Valen, Harald Johan" userId="b46d51fc-5648-4b2a-93c0-9c5fc3298f4c" providerId="ADAL" clId="{F687688C-CDA0-4B02-9E15-E76395801F1F}" dt="2024-09-10T08:20:08.189" v="6985"/>
          <ac:spMkLst>
            <pc:docMk/>
            <pc:sldMk cId="4042334898" sldId="324"/>
            <ac:spMk id="42" creationId="{124A13D3-9F2D-2C49-BF1F-7043797F1370}"/>
          </ac:spMkLst>
        </pc:spChg>
        <pc:grpChg chg="add mod">
          <ac:chgData name="Valen, Harald Johan" userId="b46d51fc-5648-4b2a-93c0-9c5fc3298f4c" providerId="ADAL" clId="{F687688C-CDA0-4B02-9E15-E76395801F1F}" dt="2024-09-10T08:01:01.918" v="6952" actId="164"/>
          <ac:grpSpMkLst>
            <pc:docMk/>
            <pc:sldMk cId="4042334898" sldId="324"/>
            <ac:grpSpMk id="29" creationId="{E10AFD5D-B600-1FFF-C72B-6D388F2A4CB5}"/>
          </ac:grpSpMkLst>
        </pc:grpChg>
        <pc:grpChg chg="add mod">
          <ac:chgData name="Valen, Harald Johan" userId="b46d51fc-5648-4b2a-93c0-9c5fc3298f4c" providerId="ADAL" clId="{F687688C-CDA0-4B02-9E15-E76395801F1F}" dt="2024-09-10T08:20:08.189" v="6985"/>
          <ac:grpSpMkLst>
            <pc:docMk/>
            <pc:sldMk cId="4042334898" sldId="324"/>
            <ac:grpSpMk id="33" creationId="{3AAB9759-2493-DDB4-F2C3-20AE65B76B3F}"/>
          </ac:grpSpMkLst>
        </pc:grpChg>
        <pc:grpChg chg="mod">
          <ac:chgData name="Valen, Harald Johan" userId="b46d51fc-5648-4b2a-93c0-9c5fc3298f4c" providerId="ADAL" clId="{F687688C-CDA0-4B02-9E15-E76395801F1F}" dt="2024-09-10T08:20:08.189" v="6985"/>
          <ac:grpSpMkLst>
            <pc:docMk/>
            <pc:sldMk cId="4042334898" sldId="324"/>
            <ac:grpSpMk id="35" creationId="{347AF4B3-390C-A1F4-00C7-35057B746F55}"/>
          </ac:grpSpMkLst>
        </pc:grpChg>
        <pc:picChg chg="add del">
          <ac:chgData name="Valen, Harald Johan" userId="b46d51fc-5648-4b2a-93c0-9c5fc3298f4c" providerId="ADAL" clId="{F687688C-CDA0-4B02-9E15-E76395801F1F}" dt="2024-09-10T07:51:57.080" v="6868" actId="478"/>
          <ac:picMkLst>
            <pc:docMk/>
            <pc:sldMk cId="4042334898" sldId="324"/>
            <ac:picMk id="5" creationId="{C9969E9D-9143-04B3-13BD-0662DC7EF5FE}"/>
          </ac:picMkLst>
        </pc:picChg>
        <pc:picChg chg="del">
          <ac:chgData name="Valen, Harald Johan" userId="b46d51fc-5648-4b2a-93c0-9c5fc3298f4c" providerId="ADAL" clId="{F687688C-CDA0-4B02-9E15-E76395801F1F}" dt="2024-09-10T07:51:56.030" v="6867" actId="478"/>
          <ac:picMkLst>
            <pc:docMk/>
            <pc:sldMk cId="4042334898" sldId="324"/>
            <ac:picMk id="20" creationId="{E3092160-2FBD-87C6-D96C-FA5A57AEF2E3}"/>
          </ac:picMkLst>
        </pc:picChg>
        <pc:picChg chg="add mod">
          <ac:chgData name="Valen, Harald Johan" userId="b46d51fc-5648-4b2a-93c0-9c5fc3298f4c" providerId="ADAL" clId="{F687688C-CDA0-4B02-9E15-E76395801F1F}" dt="2024-09-10T08:01:01.918" v="6952" actId="164"/>
          <ac:picMkLst>
            <pc:docMk/>
            <pc:sldMk cId="4042334898" sldId="324"/>
            <ac:picMk id="1026" creationId="{6F1C318C-C778-3CA8-50F9-9E0D7A1E0897}"/>
          </ac:picMkLst>
        </pc:picChg>
        <pc:cxnChg chg="mod">
          <ac:chgData name="Valen, Harald Johan" userId="b46d51fc-5648-4b2a-93c0-9c5fc3298f4c" providerId="ADAL" clId="{F687688C-CDA0-4B02-9E15-E76395801F1F}" dt="2024-09-10T08:20:08.189" v="6985"/>
          <ac:cxnSpMkLst>
            <pc:docMk/>
            <pc:sldMk cId="4042334898" sldId="324"/>
            <ac:cxnSpMk id="37" creationId="{DB66D8B3-DD72-9687-C98F-534570EDD52D}"/>
          </ac:cxnSpMkLst>
        </pc:cxnChg>
        <pc:cxnChg chg="mod">
          <ac:chgData name="Valen, Harald Johan" userId="b46d51fc-5648-4b2a-93c0-9c5fc3298f4c" providerId="ADAL" clId="{F687688C-CDA0-4B02-9E15-E76395801F1F}" dt="2024-09-10T08:20:08.189" v="6985"/>
          <ac:cxnSpMkLst>
            <pc:docMk/>
            <pc:sldMk cId="4042334898" sldId="324"/>
            <ac:cxnSpMk id="38" creationId="{60D89C1F-5B3A-C793-FFF5-8B0E991B7024}"/>
          </ac:cxnSpMkLst>
        </pc:cxnChg>
        <pc:cxnChg chg="mod">
          <ac:chgData name="Valen, Harald Johan" userId="b46d51fc-5648-4b2a-93c0-9c5fc3298f4c" providerId="ADAL" clId="{F687688C-CDA0-4B02-9E15-E76395801F1F}" dt="2024-09-10T08:20:08.189" v="6985"/>
          <ac:cxnSpMkLst>
            <pc:docMk/>
            <pc:sldMk cId="4042334898" sldId="324"/>
            <ac:cxnSpMk id="39" creationId="{75C2CEF6-4070-13F1-E8FB-DF4D960775CF}"/>
          </ac:cxnSpMkLst>
        </pc:cxnChg>
        <pc:cxnChg chg="mod">
          <ac:chgData name="Valen, Harald Johan" userId="b46d51fc-5648-4b2a-93c0-9c5fc3298f4c" providerId="ADAL" clId="{F687688C-CDA0-4B02-9E15-E76395801F1F}" dt="2024-09-10T08:20:08.189" v="6985"/>
          <ac:cxnSpMkLst>
            <pc:docMk/>
            <pc:sldMk cId="4042334898" sldId="324"/>
            <ac:cxnSpMk id="43" creationId="{4208FFAF-24FB-418C-7A3A-50878A6A3CD6}"/>
          </ac:cxnSpMkLst>
        </pc:cxnChg>
      </pc:sldChg>
      <pc:sldChg chg="addSp delSp modSp add mod">
        <pc:chgData name="Valen, Harald Johan" userId="b46d51fc-5648-4b2a-93c0-9c5fc3298f4c" providerId="ADAL" clId="{F687688C-CDA0-4B02-9E15-E76395801F1F}" dt="2024-09-10T08:30:25.046" v="7086" actId="11"/>
        <pc:sldMkLst>
          <pc:docMk/>
          <pc:sldMk cId="1879564034" sldId="325"/>
        </pc:sldMkLst>
        <pc:spChg chg="mod">
          <ac:chgData name="Valen, Harald Johan" userId="b46d51fc-5648-4b2a-93c0-9c5fc3298f4c" providerId="ADAL" clId="{F687688C-CDA0-4B02-9E15-E76395801F1F}" dt="2024-09-10T08:30:25.046" v="7086" actId="11"/>
          <ac:spMkLst>
            <pc:docMk/>
            <pc:sldMk cId="1879564034" sldId="325"/>
            <ac:spMk id="2" creationId="{05B00E83-C0CC-8852-5D2C-0CE2E374D719}"/>
          </ac:spMkLst>
        </pc:spChg>
        <pc:spChg chg="mod">
          <ac:chgData name="Valen, Harald Johan" userId="b46d51fc-5648-4b2a-93c0-9c5fc3298f4c" providerId="ADAL" clId="{F687688C-CDA0-4B02-9E15-E76395801F1F}" dt="2024-09-10T08:20:18.024" v="6987" actId="1076"/>
          <ac:spMkLst>
            <pc:docMk/>
            <pc:sldMk cId="1879564034" sldId="325"/>
            <ac:spMk id="28" creationId="{5A29532F-9639-205F-0A44-11357F07890D}"/>
          </ac:spMkLst>
        </pc:spChg>
        <pc:spChg chg="del">
          <ac:chgData name="Valen, Harald Johan" userId="b46d51fc-5648-4b2a-93c0-9c5fc3298f4c" providerId="ADAL" clId="{F687688C-CDA0-4B02-9E15-E76395801F1F}" dt="2024-09-10T08:20:22.077" v="6989" actId="478"/>
          <ac:spMkLst>
            <pc:docMk/>
            <pc:sldMk cId="1879564034" sldId="325"/>
            <ac:spMk id="30" creationId="{CA9A1258-6513-8DCC-F2EF-B8D711CD99BD}"/>
          </ac:spMkLst>
        </pc:spChg>
        <pc:spChg chg="del">
          <ac:chgData name="Valen, Harald Johan" userId="b46d51fc-5648-4b2a-93c0-9c5fc3298f4c" providerId="ADAL" clId="{F687688C-CDA0-4B02-9E15-E76395801F1F}" dt="2024-09-10T08:20:25.514" v="6990" actId="478"/>
          <ac:spMkLst>
            <pc:docMk/>
            <pc:sldMk cId="1879564034" sldId="325"/>
            <ac:spMk id="31" creationId="{F4D6B63A-39E8-FCB8-7F85-8D1E18356517}"/>
          </ac:spMkLst>
        </pc:spChg>
        <pc:spChg chg="mod">
          <ac:chgData name="Valen, Harald Johan" userId="b46d51fc-5648-4b2a-93c0-9c5fc3298f4c" providerId="ADAL" clId="{F687688C-CDA0-4B02-9E15-E76395801F1F}" dt="2024-09-10T08:29:47.415" v="7083" actId="1076"/>
          <ac:spMkLst>
            <pc:docMk/>
            <pc:sldMk cId="1879564034" sldId="325"/>
            <ac:spMk id="32" creationId="{714E5A0C-820D-C8DA-5FE4-61D80120D5BD}"/>
          </ac:spMkLst>
        </pc:spChg>
        <pc:grpChg chg="del mod">
          <ac:chgData name="Valen, Harald Johan" userId="b46d51fc-5648-4b2a-93c0-9c5fc3298f4c" providerId="ADAL" clId="{F687688C-CDA0-4B02-9E15-E76395801F1F}" dt="2024-09-10T08:20:18.740" v="6988" actId="478"/>
          <ac:grpSpMkLst>
            <pc:docMk/>
            <pc:sldMk cId="1879564034" sldId="325"/>
            <ac:grpSpMk id="29" creationId="{E10AFD5D-B600-1FFF-C72B-6D388F2A4CB5}"/>
          </ac:grpSpMkLst>
        </pc:grpChg>
        <pc:picChg chg="add mod">
          <ac:chgData name="Valen, Harald Johan" userId="b46d51fc-5648-4b2a-93c0-9c5fc3298f4c" providerId="ADAL" clId="{F687688C-CDA0-4B02-9E15-E76395801F1F}" dt="2024-09-10T08:21:08.223" v="6992" actId="1076"/>
          <ac:picMkLst>
            <pc:docMk/>
            <pc:sldMk cId="1879564034" sldId="325"/>
            <ac:picMk id="5" creationId="{7E89E8E3-E470-ACF2-131B-5A9F1FADA627}"/>
          </ac:picMkLst>
        </pc:picChg>
        <pc:picChg chg="mod">
          <ac:chgData name="Valen, Harald Johan" userId="b46d51fc-5648-4b2a-93c0-9c5fc3298f4c" providerId="ADAL" clId="{F687688C-CDA0-4B02-9E15-E76395801F1F}" dt="2024-09-10T08:20:18.024" v="6987" actId="1076"/>
          <ac:picMkLst>
            <pc:docMk/>
            <pc:sldMk cId="1879564034" sldId="325"/>
            <ac:picMk id="1026" creationId="{6F1C318C-C778-3CA8-50F9-9E0D7A1E0897}"/>
          </ac:picMkLst>
        </pc:picChg>
      </pc:sldChg>
      <pc:sldChg chg="add del">
        <pc:chgData name="Valen, Harald Johan" userId="b46d51fc-5648-4b2a-93c0-9c5fc3298f4c" providerId="ADAL" clId="{F687688C-CDA0-4B02-9E15-E76395801F1F}" dt="2024-09-11T06:46:00.835" v="7477" actId="27028"/>
        <pc:sldMkLst>
          <pc:docMk/>
          <pc:sldMk cId="2349080066" sldId="326"/>
        </pc:sldMkLst>
      </pc:sldChg>
    </pc:docChg>
  </pc:docChgLst>
  <pc:docChgLst>
    <pc:chgData name="Valen, Harald Johan" userId="S::hval@ihelse.net::b46d51fc-5648-4b2a-93c0-9c5fc3298f4c" providerId="AD" clId="Web-{9C2B1B03-FEC5-104D-42C7-E3D0D7A96AF0}"/>
    <pc:docChg chg="addSld delSld modSld sldOrd">
      <pc:chgData name="Valen, Harald Johan" userId="S::hval@ihelse.net::b46d51fc-5648-4b2a-93c0-9c5fc3298f4c" providerId="AD" clId="Web-{9C2B1B03-FEC5-104D-42C7-E3D0D7A96AF0}" dt="2024-07-29T10:45:16.398" v="160" actId="20577"/>
      <pc:docMkLst>
        <pc:docMk/>
      </pc:docMkLst>
      <pc:sldChg chg="modSp del">
        <pc:chgData name="Valen, Harald Johan" userId="S::hval@ihelse.net::b46d51fc-5648-4b2a-93c0-9c5fc3298f4c" providerId="AD" clId="Web-{9C2B1B03-FEC5-104D-42C7-E3D0D7A96AF0}" dt="2024-07-29T08:32:31.548" v="33"/>
        <pc:sldMkLst>
          <pc:docMk/>
          <pc:sldMk cId="646444877" sldId="256"/>
        </pc:sldMkLst>
        <pc:spChg chg="mod">
          <ac:chgData name="Valen, Harald Johan" userId="S::hval@ihelse.net::b46d51fc-5648-4b2a-93c0-9c5fc3298f4c" providerId="AD" clId="Web-{9C2B1B03-FEC5-104D-42C7-E3D0D7A96AF0}" dt="2024-07-29T08:27:36.994" v="6" actId="14100"/>
          <ac:spMkLst>
            <pc:docMk/>
            <pc:sldMk cId="646444877" sldId="256"/>
            <ac:spMk id="45" creationId="{00000000-0000-0000-0000-000000000000}"/>
          </ac:spMkLst>
        </pc:spChg>
      </pc:sldChg>
      <pc:sldChg chg="modSp">
        <pc:chgData name="Valen, Harald Johan" userId="S::hval@ihelse.net::b46d51fc-5648-4b2a-93c0-9c5fc3298f4c" providerId="AD" clId="Web-{9C2B1B03-FEC5-104D-42C7-E3D0D7A96AF0}" dt="2024-07-29T08:32:21.157" v="32" actId="20577"/>
        <pc:sldMkLst>
          <pc:docMk/>
          <pc:sldMk cId="871083494" sldId="260"/>
        </pc:sldMkLst>
        <pc:spChg chg="mod">
          <ac:chgData name="Valen, Harald Johan" userId="S::hval@ihelse.net::b46d51fc-5648-4b2a-93c0-9c5fc3298f4c" providerId="AD" clId="Web-{9C2B1B03-FEC5-104D-42C7-E3D0D7A96AF0}" dt="2024-07-29T08:32:21.157" v="32" actId="20577"/>
          <ac:spMkLst>
            <pc:docMk/>
            <pc:sldMk cId="871083494" sldId="260"/>
            <ac:spMk id="2" creationId="{86934CDE-2118-C263-1465-0682FE074B79}"/>
          </ac:spMkLst>
        </pc:spChg>
      </pc:sldChg>
      <pc:sldChg chg="delSp">
        <pc:chgData name="Valen, Harald Johan" userId="S::hval@ihelse.net::b46d51fc-5648-4b2a-93c0-9c5fc3298f4c" providerId="AD" clId="Web-{9C2B1B03-FEC5-104D-42C7-E3D0D7A96AF0}" dt="2024-07-29T08:30:40.733" v="24"/>
        <pc:sldMkLst>
          <pc:docMk/>
          <pc:sldMk cId="1868006460" sldId="283"/>
        </pc:sldMkLst>
        <pc:picChg chg="del">
          <ac:chgData name="Valen, Harald Johan" userId="S::hval@ihelse.net::b46d51fc-5648-4b2a-93c0-9c5fc3298f4c" providerId="AD" clId="Web-{9C2B1B03-FEC5-104D-42C7-E3D0D7A96AF0}" dt="2024-07-29T08:30:40.733" v="24"/>
          <ac:picMkLst>
            <pc:docMk/>
            <pc:sldMk cId="1868006460" sldId="283"/>
            <ac:picMk id="5" creationId="{833715DF-DBB0-D635-FA60-0F5DAA269C48}"/>
          </ac:picMkLst>
        </pc:picChg>
      </pc:sldChg>
      <pc:sldChg chg="addSp delSp modSp">
        <pc:chgData name="Valen, Harald Johan" userId="S::hval@ihelse.net::b46d51fc-5648-4b2a-93c0-9c5fc3298f4c" providerId="AD" clId="Web-{9C2B1B03-FEC5-104D-42C7-E3D0D7A96AF0}" dt="2024-07-29T08:28:29.167" v="12" actId="1076"/>
        <pc:sldMkLst>
          <pc:docMk/>
          <pc:sldMk cId="1353693180" sldId="284"/>
        </pc:sldMkLst>
        <pc:spChg chg="mod">
          <ac:chgData name="Valen, Harald Johan" userId="S::hval@ihelse.net::b46d51fc-5648-4b2a-93c0-9c5fc3298f4c" providerId="AD" clId="Web-{9C2B1B03-FEC5-104D-42C7-E3D0D7A96AF0}" dt="2024-07-29T08:26:46.603" v="3" actId="20577"/>
          <ac:spMkLst>
            <pc:docMk/>
            <pc:sldMk cId="1353693180" sldId="284"/>
            <ac:spMk id="15" creationId="{245D56E4-76B6-8434-DB9F-96C92B0D6AF5}"/>
          </ac:spMkLst>
        </pc:spChg>
        <pc:spChg chg="add mod">
          <ac:chgData name="Valen, Harald Johan" userId="S::hval@ihelse.net::b46d51fc-5648-4b2a-93c0-9c5fc3298f4c" providerId="AD" clId="Web-{9C2B1B03-FEC5-104D-42C7-E3D0D7A96AF0}" dt="2024-07-29T08:28:29.167" v="12" actId="1076"/>
          <ac:spMkLst>
            <pc:docMk/>
            <pc:sldMk cId="1353693180" sldId="284"/>
            <ac:spMk id="24" creationId="{282B5B17-1803-6694-F1B2-5EA828C07D21}"/>
          </ac:spMkLst>
        </pc:spChg>
        <pc:picChg chg="add mod">
          <ac:chgData name="Valen, Harald Johan" userId="S::hval@ihelse.net::b46d51fc-5648-4b2a-93c0-9c5fc3298f4c" providerId="AD" clId="Web-{9C2B1B03-FEC5-104D-42C7-E3D0D7A96AF0}" dt="2024-07-29T08:27:24.791" v="5" actId="1076"/>
          <ac:picMkLst>
            <pc:docMk/>
            <pc:sldMk cId="1353693180" sldId="284"/>
            <ac:picMk id="5" creationId="{299DA6BD-6592-4D4D-331B-DC3D991F43E5}"/>
          </ac:picMkLst>
        </pc:picChg>
        <pc:picChg chg="add del">
          <ac:chgData name="Valen, Harald Johan" userId="S::hval@ihelse.net::b46d51fc-5648-4b2a-93c0-9c5fc3298f4c" providerId="AD" clId="Web-{9C2B1B03-FEC5-104D-42C7-E3D0D7A96AF0}" dt="2024-07-29T08:27:48.588" v="8"/>
          <ac:picMkLst>
            <pc:docMk/>
            <pc:sldMk cId="1353693180" sldId="284"/>
            <ac:picMk id="17" creationId="{0566569D-1D94-819A-FCD0-62B2B122C22A}"/>
          </ac:picMkLst>
        </pc:picChg>
        <pc:picChg chg="add del">
          <ac:chgData name="Valen, Harald Johan" userId="S::hval@ihelse.net::b46d51fc-5648-4b2a-93c0-9c5fc3298f4c" providerId="AD" clId="Web-{9C2B1B03-FEC5-104D-42C7-E3D0D7A96AF0}" dt="2024-07-29T08:28:07.651" v="10"/>
          <ac:picMkLst>
            <pc:docMk/>
            <pc:sldMk cId="1353693180" sldId="284"/>
            <ac:picMk id="21" creationId="{6AD3EE8C-3F3D-6BEA-26E2-6E255E1E3B70}"/>
          </ac:picMkLst>
        </pc:picChg>
      </pc:sldChg>
      <pc:sldChg chg="addSp modSp add replId">
        <pc:chgData name="Valen, Harald Johan" userId="S::hval@ihelse.net::b46d51fc-5648-4b2a-93c0-9c5fc3298f4c" providerId="AD" clId="Web-{9C2B1B03-FEC5-104D-42C7-E3D0D7A96AF0}" dt="2024-07-29T08:30:48.608" v="26" actId="1076"/>
        <pc:sldMkLst>
          <pc:docMk/>
          <pc:sldMk cId="3733430054" sldId="285"/>
        </pc:sldMkLst>
        <pc:spChg chg="mod">
          <ac:chgData name="Valen, Harald Johan" userId="S::hval@ihelse.net::b46d51fc-5648-4b2a-93c0-9c5fc3298f4c" providerId="AD" clId="Web-{9C2B1B03-FEC5-104D-42C7-E3D0D7A96AF0}" dt="2024-07-29T08:28:58.762" v="13" actId="20577"/>
          <ac:spMkLst>
            <pc:docMk/>
            <pc:sldMk cId="3733430054" sldId="285"/>
            <ac:spMk id="2" creationId="{86934CDE-2118-C263-1465-0682FE074B79}"/>
          </ac:spMkLst>
        </pc:spChg>
        <pc:spChg chg="mod">
          <ac:chgData name="Valen, Harald Johan" userId="S::hval@ihelse.net::b46d51fc-5648-4b2a-93c0-9c5fc3298f4c" providerId="AD" clId="Web-{9C2B1B03-FEC5-104D-42C7-E3D0D7A96AF0}" dt="2024-07-29T08:30:29.045" v="23" actId="20577"/>
          <ac:spMkLst>
            <pc:docMk/>
            <pc:sldMk cId="3733430054" sldId="285"/>
            <ac:spMk id="15" creationId="{245D56E4-76B6-8434-DB9F-96C92B0D6AF5}"/>
          </ac:spMkLst>
        </pc:spChg>
        <pc:picChg chg="add mod">
          <ac:chgData name="Valen, Harald Johan" userId="S::hval@ihelse.net::b46d51fc-5648-4b2a-93c0-9c5fc3298f4c" providerId="AD" clId="Web-{9C2B1B03-FEC5-104D-42C7-E3D0D7A96AF0}" dt="2024-07-29T08:30:48.608" v="26" actId="1076"/>
          <ac:picMkLst>
            <pc:docMk/>
            <pc:sldMk cId="3733430054" sldId="285"/>
            <ac:picMk id="3" creationId="{EA085153-B3F6-B8E7-4F1F-7F485D84BBED}"/>
          </ac:picMkLst>
        </pc:picChg>
      </pc:sldChg>
      <pc:sldChg chg="modSp add replId">
        <pc:chgData name="Valen, Harald Johan" userId="S::hval@ihelse.net::b46d51fc-5648-4b2a-93c0-9c5fc3298f4c" providerId="AD" clId="Web-{9C2B1B03-FEC5-104D-42C7-E3D0D7A96AF0}" dt="2024-07-29T08:31:37.859" v="29" actId="20577"/>
        <pc:sldMkLst>
          <pc:docMk/>
          <pc:sldMk cId="2874733435" sldId="286"/>
        </pc:sldMkLst>
        <pc:spChg chg="mod">
          <ac:chgData name="Valen, Harald Johan" userId="S::hval@ihelse.net::b46d51fc-5648-4b2a-93c0-9c5fc3298f4c" providerId="AD" clId="Web-{9C2B1B03-FEC5-104D-42C7-E3D0D7A96AF0}" dt="2024-07-29T08:31:37.859" v="29" actId="20577"/>
          <ac:spMkLst>
            <pc:docMk/>
            <pc:sldMk cId="2874733435" sldId="286"/>
            <ac:spMk id="2" creationId="{86934CDE-2118-C263-1465-0682FE074B79}"/>
          </ac:spMkLst>
        </pc:spChg>
        <pc:spChg chg="mod">
          <ac:chgData name="Valen, Harald Johan" userId="S::hval@ihelse.net::b46d51fc-5648-4b2a-93c0-9c5fc3298f4c" providerId="AD" clId="Web-{9C2B1B03-FEC5-104D-42C7-E3D0D7A96AF0}" dt="2024-07-29T08:31:10.077" v="27" actId="20577"/>
          <ac:spMkLst>
            <pc:docMk/>
            <pc:sldMk cId="2874733435" sldId="286"/>
            <ac:spMk id="15" creationId="{245D56E4-76B6-8434-DB9F-96C92B0D6AF5}"/>
          </ac:spMkLst>
        </pc:spChg>
      </pc:sldChg>
      <pc:sldChg chg="addSp modSp add ord">
        <pc:chgData name="Valen, Harald Johan" userId="S::hval@ihelse.net::b46d51fc-5648-4b2a-93c0-9c5fc3298f4c" providerId="AD" clId="Web-{9C2B1B03-FEC5-104D-42C7-E3D0D7A96AF0}" dt="2024-07-29T10:45:16.398" v="160" actId="20577"/>
        <pc:sldMkLst>
          <pc:docMk/>
          <pc:sldMk cId="674155574" sldId="304"/>
        </pc:sldMkLst>
        <pc:spChg chg="mod">
          <ac:chgData name="Valen, Harald Johan" userId="S::hval@ihelse.net::b46d51fc-5648-4b2a-93c0-9c5fc3298f4c" providerId="AD" clId="Web-{9C2B1B03-FEC5-104D-42C7-E3D0D7A96AF0}" dt="2024-07-29T10:37:11.510" v="114" actId="20577"/>
          <ac:spMkLst>
            <pc:docMk/>
            <pc:sldMk cId="674155574" sldId="304"/>
            <ac:spMk id="3" creationId="{00000000-0000-0000-0000-000000000000}"/>
          </ac:spMkLst>
        </pc:spChg>
        <pc:spChg chg="add mod">
          <ac:chgData name="Valen, Harald Johan" userId="S::hval@ihelse.net::b46d51fc-5648-4b2a-93c0-9c5fc3298f4c" providerId="AD" clId="Web-{9C2B1B03-FEC5-104D-42C7-E3D0D7A96AF0}" dt="2024-07-29T10:37:24.666" v="115" actId="1076"/>
          <ac:spMkLst>
            <pc:docMk/>
            <pc:sldMk cId="674155574" sldId="304"/>
            <ac:spMk id="4" creationId="{CCA698AC-2832-7A1B-4455-0B1A7488C267}"/>
          </ac:spMkLst>
        </pc:spChg>
        <pc:spChg chg="add mod">
          <ac:chgData name="Valen, Harald Johan" userId="S::hval@ihelse.net::b46d51fc-5648-4b2a-93c0-9c5fc3298f4c" providerId="AD" clId="Web-{9C2B1B03-FEC5-104D-42C7-E3D0D7A96AF0}" dt="2024-07-29T10:45:16.398" v="160" actId="20577"/>
          <ac:spMkLst>
            <pc:docMk/>
            <pc:sldMk cId="674155574" sldId="304"/>
            <ac:spMk id="5" creationId="{4E4C7D2B-31A6-31AC-E478-CF30495A8D4C}"/>
          </ac:spMkLst>
        </pc:spChg>
        <pc:spChg chg="add mod">
          <ac:chgData name="Valen, Harald Johan" userId="S::hval@ihelse.net::b46d51fc-5648-4b2a-93c0-9c5fc3298f4c" providerId="AD" clId="Web-{9C2B1B03-FEC5-104D-42C7-E3D0D7A96AF0}" dt="2024-07-29T10:42:56.691" v="152" actId="20577"/>
          <ac:spMkLst>
            <pc:docMk/>
            <pc:sldMk cId="674155574" sldId="304"/>
            <ac:spMk id="7" creationId="{739642FF-EFAA-9251-FB8D-9787043C9837}"/>
          </ac:spMkLst>
        </pc:spChg>
        <pc:spChg chg="add mod">
          <ac:chgData name="Valen, Harald Johan" userId="S::hval@ihelse.net::b46d51fc-5648-4b2a-93c0-9c5fc3298f4c" providerId="AD" clId="Web-{9C2B1B03-FEC5-104D-42C7-E3D0D7A96AF0}" dt="2024-07-29T10:44:09.693" v="156"/>
          <ac:spMkLst>
            <pc:docMk/>
            <pc:sldMk cId="674155574" sldId="304"/>
            <ac:spMk id="9" creationId="{1D8B32DF-D4F0-8DC5-9B78-C9C07B64D83D}"/>
          </ac:spMkLst>
        </pc:spChg>
        <pc:grpChg chg="add">
          <ac:chgData name="Valen, Harald Johan" userId="S::hval@ihelse.net::b46d51fc-5648-4b2a-93c0-9c5fc3298f4c" providerId="AD" clId="Web-{9C2B1B03-FEC5-104D-42C7-E3D0D7A96AF0}" dt="2024-07-29T10:37:48.245" v="116"/>
          <ac:grpSpMkLst>
            <pc:docMk/>
            <pc:sldMk cId="674155574" sldId="304"/>
            <ac:grpSpMk id="6" creationId="{653008AA-7B8F-78C2-6148-0935A76775F2}"/>
          </ac:grpSpMkLst>
        </pc:grpChg>
        <pc:grpChg chg="add">
          <ac:chgData name="Valen, Harald Johan" userId="S::hval@ihelse.net::b46d51fc-5648-4b2a-93c0-9c5fc3298f4c" providerId="AD" clId="Web-{9C2B1B03-FEC5-104D-42C7-E3D0D7A96AF0}" dt="2024-07-29T10:43:25.114" v="153"/>
          <ac:grpSpMkLst>
            <pc:docMk/>
            <pc:sldMk cId="674155574" sldId="304"/>
            <ac:grpSpMk id="8" creationId="{EA0E2D02-9D4A-4A1A-EACC-21479B150E38}"/>
          </ac:grpSpMkLst>
        </pc:grpChg>
        <pc:grpChg chg="add">
          <ac:chgData name="Valen, Harald Johan" userId="S::hval@ihelse.net::b46d51fc-5648-4b2a-93c0-9c5fc3298f4c" providerId="AD" clId="Web-{9C2B1B03-FEC5-104D-42C7-E3D0D7A96AF0}" dt="2024-07-29T10:44:19.615" v="157"/>
          <ac:grpSpMkLst>
            <pc:docMk/>
            <pc:sldMk cId="674155574" sldId="304"/>
            <ac:grpSpMk id="10" creationId="{1429CEA6-3AEA-3899-F1FC-A38FB6284CAF}"/>
          </ac:grpSpMkLst>
        </pc:grpChg>
        <pc:picChg chg="mod modCrop">
          <ac:chgData name="Valen, Harald Johan" userId="S::hval@ihelse.net::b46d51fc-5648-4b2a-93c0-9c5fc3298f4c" providerId="AD" clId="Web-{9C2B1B03-FEC5-104D-42C7-E3D0D7A96AF0}" dt="2024-07-29T10:36:40.353" v="110" actId="1076"/>
          <ac:picMkLst>
            <pc:docMk/>
            <pc:sldMk cId="674155574" sldId="304"/>
            <ac:picMk id="2" creationId="{00000000-0000-0000-0000-000000000000}"/>
          </ac:picMkLst>
        </pc:picChg>
      </pc:sldChg>
    </pc:docChg>
  </pc:docChgLst>
  <pc:docChgLst>
    <pc:chgData name="Utne, Amalie" userId="6abc7d03-c22a-4c5c-b887-11f9065ccbf8" providerId="ADAL" clId="{429EFDEC-D48B-46C9-83FC-EB0CABD747FD}"/>
    <pc:docChg chg="undo custSel addSld delSld modSld">
      <pc:chgData name="Utne, Amalie" userId="6abc7d03-c22a-4c5c-b887-11f9065ccbf8" providerId="ADAL" clId="{429EFDEC-D48B-46C9-83FC-EB0CABD747FD}" dt="2024-07-03T13:17:16.138" v="257" actId="5793"/>
      <pc:docMkLst>
        <pc:docMk/>
      </pc:docMkLst>
      <pc:sldChg chg="modSp del mod">
        <pc:chgData name="Utne, Amalie" userId="6abc7d03-c22a-4c5c-b887-11f9065ccbf8" providerId="ADAL" clId="{429EFDEC-D48B-46C9-83FC-EB0CABD747FD}" dt="2024-07-03T13:17:01.998" v="243" actId="47"/>
        <pc:sldMkLst>
          <pc:docMk/>
          <pc:sldMk cId="1129393106" sldId="257"/>
        </pc:sldMkLst>
        <pc:spChg chg="mod">
          <ac:chgData name="Utne, Amalie" userId="6abc7d03-c22a-4c5c-b887-11f9065ccbf8" providerId="ADAL" clId="{429EFDEC-D48B-46C9-83FC-EB0CABD747FD}" dt="2024-07-03T13:11:24.862" v="29" actId="20577"/>
          <ac:spMkLst>
            <pc:docMk/>
            <pc:sldMk cId="1129393106" sldId="257"/>
            <ac:spMk id="2" creationId="{86934CDE-2118-C263-1465-0682FE074B79}"/>
          </ac:spMkLst>
        </pc:spChg>
      </pc:sldChg>
      <pc:sldChg chg="modSp mod">
        <pc:chgData name="Utne, Amalie" userId="6abc7d03-c22a-4c5c-b887-11f9065ccbf8" providerId="ADAL" clId="{429EFDEC-D48B-46C9-83FC-EB0CABD747FD}" dt="2024-07-03T13:12:36.868" v="62"/>
        <pc:sldMkLst>
          <pc:docMk/>
          <pc:sldMk cId="871083494" sldId="260"/>
        </pc:sldMkLst>
        <pc:spChg chg="mod">
          <ac:chgData name="Utne, Amalie" userId="6abc7d03-c22a-4c5c-b887-11f9065ccbf8" providerId="ADAL" clId="{429EFDEC-D48B-46C9-83FC-EB0CABD747FD}" dt="2024-07-03T13:11:55.534" v="59" actId="20577"/>
          <ac:spMkLst>
            <pc:docMk/>
            <pc:sldMk cId="871083494" sldId="260"/>
            <ac:spMk id="2" creationId="{86934CDE-2118-C263-1465-0682FE074B79}"/>
          </ac:spMkLst>
        </pc:spChg>
        <pc:spChg chg="mod">
          <ac:chgData name="Utne, Amalie" userId="6abc7d03-c22a-4c5c-b887-11f9065ccbf8" providerId="ADAL" clId="{429EFDEC-D48B-46C9-83FC-EB0CABD747FD}" dt="2024-07-03T13:12:36.868" v="62"/>
          <ac:spMkLst>
            <pc:docMk/>
            <pc:sldMk cId="871083494" sldId="260"/>
            <ac:spMk id="15" creationId="{245D56E4-76B6-8434-DB9F-96C92B0D6AF5}"/>
          </ac:spMkLst>
        </pc:spChg>
      </pc:sldChg>
      <pc:sldChg chg="modSp mod">
        <pc:chgData name="Utne, Amalie" userId="6abc7d03-c22a-4c5c-b887-11f9065ccbf8" providerId="ADAL" clId="{429EFDEC-D48B-46C9-83FC-EB0CABD747FD}" dt="2024-07-03T13:15:17.830" v="154" actId="6549"/>
        <pc:sldMkLst>
          <pc:docMk/>
          <pc:sldMk cId="4080628887" sldId="264"/>
        </pc:sldMkLst>
        <pc:spChg chg="mod">
          <ac:chgData name="Utne, Amalie" userId="6abc7d03-c22a-4c5c-b887-11f9065ccbf8" providerId="ADAL" clId="{429EFDEC-D48B-46C9-83FC-EB0CABD747FD}" dt="2024-07-03T13:15:17.830" v="154" actId="6549"/>
          <ac:spMkLst>
            <pc:docMk/>
            <pc:sldMk cId="4080628887" sldId="264"/>
            <ac:spMk id="15" creationId="{245D56E4-76B6-8434-DB9F-96C92B0D6AF5}"/>
          </ac:spMkLst>
        </pc:spChg>
        <pc:spChg chg="mod">
          <ac:chgData name="Utne, Amalie" userId="6abc7d03-c22a-4c5c-b887-11f9065ccbf8" providerId="ADAL" clId="{429EFDEC-D48B-46C9-83FC-EB0CABD747FD}" dt="2024-07-03T13:14:46.721" v="153" actId="20577"/>
          <ac:spMkLst>
            <pc:docMk/>
            <pc:sldMk cId="4080628887" sldId="264"/>
            <ac:spMk id="21" creationId="{266A248C-F710-6527-A20A-FC4D0F1DD8E8}"/>
          </ac:spMkLst>
        </pc:spChg>
      </pc:sldChg>
      <pc:sldChg chg="modSp mod">
        <pc:chgData name="Utne, Amalie" userId="6abc7d03-c22a-4c5c-b887-11f9065ccbf8" providerId="ADAL" clId="{429EFDEC-D48B-46C9-83FC-EB0CABD747FD}" dt="2024-07-03T13:13:00.494" v="106" actId="20577"/>
        <pc:sldMkLst>
          <pc:docMk/>
          <pc:sldMk cId="3661100096" sldId="265"/>
        </pc:sldMkLst>
        <pc:spChg chg="mod">
          <ac:chgData name="Utne, Amalie" userId="6abc7d03-c22a-4c5c-b887-11f9065ccbf8" providerId="ADAL" clId="{429EFDEC-D48B-46C9-83FC-EB0CABD747FD}" dt="2024-07-03T13:13:00.494" v="106" actId="20577"/>
          <ac:spMkLst>
            <pc:docMk/>
            <pc:sldMk cId="3661100096" sldId="265"/>
            <ac:spMk id="2" creationId="{86934CDE-2118-C263-1465-0682FE074B79}"/>
          </ac:spMkLst>
        </pc:spChg>
      </pc:sldChg>
      <pc:sldChg chg="modSp mod">
        <pc:chgData name="Utne, Amalie" userId="6abc7d03-c22a-4c5c-b887-11f9065ccbf8" providerId="ADAL" clId="{429EFDEC-D48B-46C9-83FC-EB0CABD747FD}" dt="2024-07-03T13:14:04.465" v="109"/>
        <pc:sldMkLst>
          <pc:docMk/>
          <pc:sldMk cId="424143138" sldId="267"/>
        </pc:sldMkLst>
        <pc:spChg chg="mod">
          <ac:chgData name="Utne, Amalie" userId="6abc7d03-c22a-4c5c-b887-11f9065ccbf8" providerId="ADAL" clId="{429EFDEC-D48B-46C9-83FC-EB0CABD747FD}" dt="2024-07-03T13:14:04.465" v="109"/>
          <ac:spMkLst>
            <pc:docMk/>
            <pc:sldMk cId="424143138" sldId="267"/>
            <ac:spMk id="2" creationId="{86934CDE-2118-C263-1465-0682FE074B79}"/>
          </ac:spMkLst>
        </pc:spChg>
      </pc:sldChg>
      <pc:sldChg chg="modSp mod">
        <pc:chgData name="Utne, Amalie" userId="6abc7d03-c22a-4c5c-b887-11f9065ccbf8" providerId="ADAL" clId="{429EFDEC-D48B-46C9-83FC-EB0CABD747FD}" dt="2024-07-03T13:15:58.765" v="197" actId="6549"/>
        <pc:sldMkLst>
          <pc:docMk/>
          <pc:sldMk cId="3947120804" sldId="269"/>
        </pc:sldMkLst>
        <pc:spChg chg="mod">
          <ac:chgData name="Utne, Amalie" userId="6abc7d03-c22a-4c5c-b887-11f9065ccbf8" providerId="ADAL" clId="{429EFDEC-D48B-46C9-83FC-EB0CABD747FD}" dt="2024-07-03T13:15:58.765" v="197" actId="6549"/>
          <ac:spMkLst>
            <pc:docMk/>
            <pc:sldMk cId="3947120804" sldId="269"/>
            <ac:spMk id="15" creationId="{245D56E4-76B6-8434-DB9F-96C92B0D6AF5}"/>
          </ac:spMkLst>
        </pc:spChg>
        <pc:spChg chg="mod">
          <ac:chgData name="Utne, Amalie" userId="6abc7d03-c22a-4c5c-b887-11f9065ccbf8" providerId="ADAL" clId="{429EFDEC-D48B-46C9-83FC-EB0CABD747FD}" dt="2024-07-03T13:15:55.761" v="196" actId="20577"/>
          <ac:spMkLst>
            <pc:docMk/>
            <pc:sldMk cId="3947120804" sldId="269"/>
            <ac:spMk id="21" creationId="{266A248C-F710-6527-A20A-FC4D0F1DD8E8}"/>
          </ac:spMkLst>
        </pc:spChg>
      </pc:sldChg>
      <pc:sldChg chg="modSp add mod">
        <pc:chgData name="Utne, Amalie" userId="6abc7d03-c22a-4c5c-b887-11f9065ccbf8" providerId="ADAL" clId="{429EFDEC-D48B-46C9-83FC-EB0CABD747FD}" dt="2024-07-03T13:17:16.138" v="257" actId="5793"/>
        <pc:sldMkLst>
          <pc:docMk/>
          <pc:sldMk cId="3727412860" sldId="271"/>
        </pc:sldMkLst>
        <pc:spChg chg="mod">
          <ac:chgData name="Utne, Amalie" userId="6abc7d03-c22a-4c5c-b887-11f9065ccbf8" providerId="ADAL" clId="{429EFDEC-D48B-46C9-83FC-EB0CABD747FD}" dt="2024-07-03T13:17:16.138" v="257" actId="5793"/>
          <ac:spMkLst>
            <pc:docMk/>
            <pc:sldMk cId="3727412860" sldId="271"/>
            <ac:spMk id="7" creationId="{1D1AC370-2C8E-A539-FE56-CE6076F574ED}"/>
          </ac:spMkLst>
        </pc:spChg>
      </pc:sldChg>
      <pc:sldChg chg="modSp add mod">
        <pc:chgData name="Utne, Amalie" userId="6abc7d03-c22a-4c5c-b887-11f9065ccbf8" providerId="ADAL" clId="{429EFDEC-D48B-46C9-83FC-EB0CABD747FD}" dt="2024-07-03T13:17:12.541" v="255" actId="5793"/>
        <pc:sldMkLst>
          <pc:docMk/>
          <pc:sldMk cId="2017509257" sldId="272"/>
        </pc:sldMkLst>
        <pc:spChg chg="mod">
          <ac:chgData name="Utne, Amalie" userId="6abc7d03-c22a-4c5c-b887-11f9065ccbf8" providerId="ADAL" clId="{429EFDEC-D48B-46C9-83FC-EB0CABD747FD}" dt="2024-07-03T13:17:12.541" v="255" actId="5793"/>
          <ac:spMkLst>
            <pc:docMk/>
            <pc:sldMk cId="2017509257" sldId="272"/>
            <ac:spMk id="7" creationId="{1D1AC370-2C8E-A539-FE56-CE6076F574ED}"/>
          </ac:spMkLst>
        </pc:spChg>
      </pc:sldChg>
    </pc:docChg>
  </pc:docChgLst>
</pc:chgInfo>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Plassholder for topptekst 1">
            <a:extLst>
              <a:ext uri="{FF2B5EF4-FFF2-40B4-BE49-F238E27FC236}">
                <a16:creationId xmlns:a16="http://schemas.microsoft.com/office/drawing/2014/main" id="{5BE4C339-4840-0B27-1924-262C86F269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DA661606-C08E-0A84-D8A4-38610F4152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A92C11-DE33-4792-A06B-F297C33C07D7}" type="datetimeFigureOut">
              <a:rPr lang="nb-NO" smtClean="0"/>
              <a:t>24.09.2024</a:t>
            </a:fld>
            <a:endParaRPr lang="nb-NO"/>
          </a:p>
        </p:txBody>
      </p:sp>
      <p:sp>
        <p:nvSpPr>
          <p:cNvPr id="4" name="Plassholder for bunntekst 3">
            <a:extLst>
              <a:ext uri="{FF2B5EF4-FFF2-40B4-BE49-F238E27FC236}">
                <a16:creationId xmlns:a16="http://schemas.microsoft.com/office/drawing/2014/main" id="{60A35A37-867A-A039-3238-BA090A66FD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0BE259E2-A37C-36DE-D267-40306EF39C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398513-74E6-4FF8-8328-79AA94F16774}" type="slidenum">
              <a:rPr lang="nb-NO" smtClean="0"/>
              <a:t>‹#›</a:t>
            </a:fld>
            <a:endParaRPr lang="nb-NO"/>
          </a:p>
        </p:txBody>
      </p:sp>
    </p:spTree>
    <p:extLst>
      <p:ext uri="{BB962C8B-B14F-4D97-AF65-F5344CB8AC3E}">
        <p14:creationId xmlns:p14="http://schemas.microsoft.com/office/powerpoint/2010/main" val="4012690335"/>
      </p:ext>
    </p:extLst>
  </p:cSld>
  <p:clrMap bg1="lt1" tx1="dk1" bg2="lt2" tx2="dk2" accent1="accent1" accent2="accent2" accent3="accent3" accent4="accent4" accent5="accent5" accent6="accent6" hlink="hlink" folHlink="folHlink"/>
  <p:hf sldNum="0" hdr="0" ftr="0" dt="0"/>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93AC34-046A-4532-9170-1B1C50491472}" type="datetimeFigureOut">
              <a:rPr lang="nb-NO" smtClean="0"/>
              <a:t>24.09.2024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63A4DB-9229-4E87-B87F-0D98EA6312D8}" type="slidenum">
              <a:rPr lang="nb-NO" smtClean="0"/>
              <a:t>‹#›</a:t>
            </a:fld>
            <a:endParaRPr lang="nb-NO"/>
          </a:p>
        </p:txBody>
      </p:sp>
    </p:spTree>
    <p:extLst>
      <p:ext uri="{BB962C8B-B14F-4D97-AF65-F5344CB8AC3E}">
        <p14:creationId xmlns:p14="http://schemas.microsoft.com/office/powerpoint/2010/main" val="79115944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Denne presentasjonen i Pr</a:t>
            </a:r>
            <a:r>
              <a:rPr lang="nb-NO" i="0" err="1"/>
              <a:t>oKomp-serien handler om kvalitetssikring og strålevern. </a:t>
            </a:r>
          </a:p>
          <a:p>
            <a:r>
              <a:rPr lang="nb-NO" i="0"/>
              <a:t>Innen </a:t>
            </a:r>
            <a:r>
              <a:rPr lang="nb-NO" b="0" i="0"/>
              <a:t>k</a:t>
            </a:r>
            <a:r>
              <a:rPr lang="nb-NO" b="0"/>
              <a:t>valitetssikring</a:t>
            </a:r>
            <a:r>
              <a:rPr lang="nb-NO"/>
              <a:t> gis det innblikk i pasientspesifikke kontroller, periodisk kvalitetssikring/QA, dosimetriutstyr og dosemåling.</a:t>
            </a:r>
          </a:p>
          <a:p>
            <a:r>
              <a:rPr lang="nb-NO" i="0"/>
              <a:t>Innen s</a:t>
            </a:r>
            <a:r>
              <a:rPr lang="nb-NO" b="0" i="0"/>
              <a:t>trålevern</a:t>
            </a:r>
            <a:r>
              <a:rPr lang="nb-NO" i="0"/>
              <a:t> </a:t>
            </a:r>
            <a:r>
              <a:rPr lang="nb-NO"/>
              <a:t>gis det innblikk i </a:t>
            </a:r>
            <a:r>
              <a:rPr lang="nb-NO" i="0"/>
              <a:t>dosimetriutstyr, persondosimetri, akseptanstester, aktivering og nøytronstråling.</a:t>
            </a:r>
          </a:p>
          <a:p>
            <a:r>
              <a:rPr lang="nb-NO" i="0"/>
              <a:t>Intensjonen er at stoffet som gjennomgås skal </a:t>
            </a:r>
            <a:r>
              <a:rPr lang="nb-NO" sz="1200" i="0">
                <a:solidFill>
                  <a:schemeClr val="bg1">
                    <a:lumMod val="50000"/>
                  </a:schemeClr>
                </a:solidFill>
              </a:rPr>
              <a:t>sikre minimumskompetanse for læringsmålene. </a:t>
            </a:r>
            <a:endParaRPr lang="nb-NO" i="0"/>
          </a:p>
        </p:txBody>
      </p:sp>
    </p:spTree>
    <p:extLst>
      <p:ext uri="{BB962C8B-B14F-4D97-AF65-F5344CB8AC3E}">
        <p14:creationId xmlns:p14="http://schemas.microsoft.com/office/powerpoint/2010/main" val="201677261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Ved årlige kontroller må det gjøres enda flere kontroller. Toleranseverdiene i måleresultatene vil være skjerpet, og derfor må de beste metodene og det best utstyret benytte.</a:t>
            </a:r>
          </a:p>
        </p:txBody>
      </p:sp>
    </p:spTree>
    <p:extLst>
      <p:ext uri="{BB962C8B-B14F-4D97-AF65-F5344CB8AC3E}">
        <p14:creationId xmlns:p14="http://schemas.microsoft.com/office/powerpoint/2010/main" val="2843079282"/>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Tree>
    <p:extLst>
      <p:ext uri="{BB962C8B-B14F-4D97-AF65-F5344CB8AC3E}">
        <p14:creationId xmlns:p14="http://schemas.microsoft.com/office/powerpoint/2010/main" val="276008278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(Les tittel)</a:t>
            </a:r>
          </a:p>
          <a:p>
            <a:r>
              <a:rPr lang="nb-NO"/>
              <a:t>Nytt emne med eget læringsmål: (Les opp)</a:t>
            </a:r>
          </a:p>
          <a:p>
            <a:endParaRPr lang="nb-NO"/>
          </a:p>
          <a:p>
            <a:r>
              <a:rPr lang="nb-NO"/>
              <a:t>Man oppnår mer nøyaktig dose ved bruke et parallellplatekammer som er krysskalibrert mot et referanseinstrument i en protonstråle enn om PP-kammeret var kalibrert direkte i et Kobolt-felt på en SSD-lab. Dette fordi man dermed unngår problemene med å bestemme nøyaktig p-wall korreksjonen i 60Co, som igjen går inn i kQ,Q0-faktoren.</a:t>
            </a:r>
          </a:p>
        </p:txBody>
      </p:sp>
    </p:spTree>
    <p:extLst>
      <p:ext uri="{BB962C8B-B14F-4D97-AF65-F5344CB8AC3E}">
        <p14:creationId xmlns:p14="http://schemas.microsoft.com/office/powerpoint/2010/main" val="184963275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Hvordan skal man gjøre referansedosimetri i et protonstrålefelt? Her ser vi skisse fra IAEA hvordan måle med sylinderkammer og med parallellplatekammer.</a:t>
            </a:r>
          </a:p>
        </p:txBody>
      </p:sp>
    </p:spTree>
    <p:extLst>
      <p:ext uri="{BB962C8B-B14F-4D97-AF65-F5344CB8AC3E}">
        <p14:creationId xmlns:p14="http://schemas.microsoft.com/office/powerpoint/2010/main" val="117777611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a:t>Læringsmålet i denne presentasjonen innen Pasientspesifikk kvalitetskontroll er:</a:t>
            </a:r>
            <a:endParaRPr lang="nb-NO" i="0">
              <a:ea typeface="Calibri" panose="020f0502020204030204"/>
              <a:cs typeface="Calibri"/>
            </a:endParaRPr>
          </a:p>
          <a:p>
            <a:r>
              <a:rPr lang="nb-NO" i="0">
                <a:ea typeface="Calibri" panose="020f0502020204030204"/>
                <a:cs typeface="Calibri"/>
              </a:rPr>
              <a:t>(KL)</a:t>
            </a:r>
          </a:p>
          <a:p>
            <a:pPr marL="0" indent="0">
              <a:buFontTx/>
              <a:buNone/>
            </a:pPr>
            <a:r>
              <a:rPr lang="nb-NO" i="0">
                <a:ea typeface="Calibri" panose="020f0502020204030204"/>
                <a:cs typeface="Calibri"/>
              </a:rPr>
              <a:t>å kjenne til institusjonens rutiner </a:t>
            </a:r>
            <a:r>
              <a:rPr lang="nb-NO" sz="1200"/>
              <a:t>innen emnet</a:t>
            </a:r>
            <a:r>
              <a:rPr lang="nb-NO" sz="1200" i="0"/>
              <a:t>.</a:t>
            </a:r>
            <a:br>
              <a:rPr lang="nb-NO" sz="1200" i="0"/>
            </a:br>
            <a:r>
              <a:rPr lang="nb-NO" sz="1200" i="1"/>
              <a:t>PSQA Handler om å kontrollere pasientens doseplan opp til et nivå der man har størst mulig sikkerhet om at pasienten får den dosen som skal gis. Kontrollmetodene er begrenset på flere måter. F.eks. kan man ikke bruke ressurser på å måle dose direkte i tumor eller kritiske organer mens stråling gis. I protonbehandling er det heller ikke mulig å måle stråling transmittert gjennom pasient, som jo er mulig for fotonstråling. Det er i det hele tatt vanskelig å gjøre kontroll av pasientplaner samtidig som stråling gis. Men kontrolloppgaver kan gjøres forut for start av behandling. I fagmiljøet er det følgende fire </a:t>
            </a:r>
            <a:r>
              <a:rPr lang="nb-NO" sz="1200" i="0"/>
              <a:t>kontroller vi kan regne med å få utført før start av behandling: (KL, Les opp!)</a:t>
            </a:r>
          </a:p>
          <a:p>
            <a:r>
              <a:rPr lang="nb-NO" sz="1200" i="0"/>
              <a:t>(KL)</a:t>
            </a:r>
          </a:p>
          <a:p>
            <a:r>
              <a:rPr lang="nb-NO" sz="1200" i="0"/>
              <a:t>Av disse fire kontrollene vil ikke analyse av maskinens loggfiler kunne la seg gjøre hos oss ennå. Årsaken til dette er at det å hente ut disse filene fra ProBeam360 ikke er vel tilrettelagt, og at ingen ennå har laget et program for å beregne dose basert på loggfiler fra strålebehandling ved en sånn maskin. Selv om dette ikke er noe vi har kontroll over selv, har vi tro på at loggfilanalyse vil komme på plass en gang.</a:t>
            </a:r>
          </a:p>
          <a:p>
            <a:endParaRPr lang="nb-NO" sz="1200" i="0"/>
          </a:p>
          <a:p>
            <a:pPr marL="0" marR="0" lvl="0" indent="0" algn="l" defTabSz="914400" rtl="0" eaLnBrk="1" fontAlgn="auto" latinLnBrk="0" hangingPunct="1">
              <a:lnSpc>
                <a:spcPct val="100000"/>
              </a:lnSpc>
              <a:spcBef>
                <a:spcPct val="0"/>
              </a:spcBef>
              <a:spcAft>
                <a:spcPct val="0"/>
              </a:spcAft>
              <a:buClrTx/>
              <a:buSzTx/>
              <a:buFontTx/>
              <a:buNone/>
              <a:defRPr/>
            </a:pPr>
            <a:r>
              <a:rPr lang="nb-NO" sz="1200" i="0"/>
              <a:t>Angående Punkt 1 om å </a:t>
            </a:r>
            <a:r>
              <a:rPr lang="nb-NO">
                <a:ea typeface="Calibri" panose="020f0502020204030204"/>
                <a:cs typeface="Calibri"/>
              </a:rPr>
              <a:t>Kontrollere at doseplaner kan kjøres i klinisk modus</a:t>
            </a:r>
            <a:r>
              <a:rPr lang="nb-NO" i="0">
                <a:ea typeface="Calibri" panose="020f0502020204030204"/>
                <a:cs typeface="Calibri"/>
              </a:rPr>
              <a:t>, så kan enkelt sjekkes uten pasient.</a:t>
            </a:r>
          </a:p>
          <a:p>
            <a:pPr marL="0" marR="0" lvl="0" indent="0" algn="l" defTabSz="914400" rtl="0" eaLnBrk="1" fontAlgn="auto" latinLnBrk="0" hangingPunct="1">
              <a:lnSpc>
                <a:spcPct val="100000"/>
              </a:lnSpc>
              <a:spcBef>
                <a:spcPct val="0"/>
              </a:spcBef>
              <a:spcAft>
                <a:spcPct val="0"/>
              </a:spcAft>
              <a:buClrTx/>
              <a:buSzTx/>
              <a:buFontTx/>
              <a:buNone/>
              <a:defRPr/>
            </a:pPr>
            <a:r>
              <a:rPr lang="nb-NO" i="0">
                <a:ea typeface="Calibri" panose="020f0502020204030204"/>
                <a:cs typeface="Calibri"/>
              </a:rPr>
              <a:t>For å sjekke Punkt 2 og 3 kan vi belyse metoden ved å se på et skjema (klikk)</a:t>
            </a:r>
            <a:endParaRPr lang="en-US">
              <a:ea typeface="Calibri" panose="020f0502020204030204"/>
              <a:cs typeface="Calibri"/>
            </a:endParaRPr>
          </a:p>
        </p:txBody>
      </p:sp>
    </p:spTree>
    <p:extLst>
      <p:ext uri="{BB962C8B-B14F-4D97-AF65-F5344CB8AC3E}">
        <p14:creationId xmlns:p14="http://schemas.microsoft.com/office/powerpoint/2010/main" val="288331777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2200"/>
              <a:t>(KL) </a:t>
            </a:r>
          </a:p>
          <a:p>
            <a:r>
              <a:rPr lang="nb-NO" sz="2200"/>
              <a:t>Her har vi et skjema som illustrerer hvordan vi kan få sjekket en godkjent plan med en annen uavhengig doseberegning og ved loggfilanalyse.</a:t>
            </a:r>
          </a:p>
          <a:p>
            <a:r>
              <a:rPr lang="nb-NO" sz="2200"/>
              <a:t>(KL)</a:t>
            </a:r>
          </a:p>
          <a:p>
            <a:pPr marL="0" marR="0" lvl="0" indent="0" algn="l" defTabSz="914400" rtl="0" eaLnBrk="1" fontAlgn="auto" latinLnBrk="0" hangingPunct="1">
              <a:lnSpc>
                <a:spcPct val="100000"/>
              </a:lnSpc>
              <a:spcBef>
                <a:spcPct val="0"/>
              </a:spcBef>
              <a:spcAft>
                <a:spcPct val="0"/>
              </a:spcAft>
              <a:buClrTx/>
              <a:buSzTx/>
              <a:buFontTx/>
              <a:buNone/>
              <a:defRPr/>
            </a:pPr>
            <a:r>
              <a:rPr lang="nb-NO" sz="2200"/>
              <a:t>(KL, les opp)</a:t>
            </a:r>
          </a:p>
          <a:p>
            <a:pPr marL="0" marR="0" lvl="0" indent="0" algn="l" defTabSz="914400" rtl="0" eaLnBrk="1" fontAlgn="auto" latinLnBrk="0" hangingPunct="1">
              <a:lnSpc>
                <a:spcPct val="100000"/>
              </a:lnSpc>
              <a:spcBef>
                <a:spcPct val="0"/>
              </a:spcBef>
              <a:spcAft>
                <a:spcPct val="0"/>
              </a:spcAft>
              <a:buClrTx/>
              <a:buSzTx/>
              <a:buFontTx/>
              <a:buNone/>
              <a:defRPr/>
            </a:pPr>
            <a:r>
              <a:rPr lang="nb-NO" sz="2200"/>
              <a:t>(KL, les opp)</a:t>
            </a:r>
          </a:p>
          <a:p>
            <a:pPr marL="0" marR="0" lvl="0" indent="0" algn="l" defTabSz="914400" rtl="0" eaLnBrk="1" fontAlgn="auto" latinLnBrk="0" hangingPunct="1">
              <a:lnSpc>
                <a:spcPct val="100000"/>
              </a:lnSpc>
              <a:spcBef>
                <a:spcPct val="0"/>
              </a:spcBef>
              <a:spcAft>
                <a:spcPct val="0"/>
              </a:spcAft>
              <a:buClrTx/>
              <a:buSzTx/>
              <a:buFontTx/>
              <a:buNone/>
              <a:defRPr/>
            </a:pPr>
            <a:r>
              <a:rPr lang="nb-NO" sz="2200"/>
              <a:t>(KL)</a:t>
            </a:r>
          </a:p>
          <a:p>
            <a:r>
              <a:rPr lang="nb-NO" sz="2200"/>
              <a:t>For å oppfylle </a:t>
            </a:r>
            <a:r>
              <a:rPr lang="nb-NO" sz="2400" i="0">
                <a:ea typeface="Calibri" panose="020f0502020204030204"/>
                <a:cs typeface="Calibri"/>
              </a:rPr>
              <a:t>Punkt 2 i listen på forrige side, så kreves det </a:t>
            </a:r>
            <a:r>
              <a:rPr lang="nb-NO" sz="2200"/>
              <a:t>3D doseberegning med annen metode enn vårt doseplansystem, dvs. RayStation: Til dette vil vi benytte </a:t>
            </a:r>
            <a:r>
              <a:rPr lang="nb-NO" sz="2200" i="1" u="sng" err="1">
                <a:effectLst>
                  <a:outerShdw blurRad="38100" dist="38100" dir="2700000" algn="tl">
                    <a:srgbClr val="000000">
                      <a:alpha val="43137"/>
                    </a:srgbClr>
                  </a:outerShdw>
                </a:effectLst>
              </a:rPr>
              <a:t>MCsquare</a:t>
            </a:r>
            <a:r>
              <a:rPr lang="nb-NO" sz="2200"/>
              <a:t>. </a:t>
            </a:r>
            <a:endParaRPr lang="en-US" sz="2200">
              <a:cs typeface="Calibri"/>
            </a:endParaRPr>
          </a:p>
          <a:p>
            <a:pPr lvl="0"/>
            <a:r>
              <a:rPr lang="nb-NO" sz="2000" err="1"/>
              <a:t>Dicom-filer fra RayStation er input til MCsquare</a:t>
            </a:r>
            <a:endParaRPr lang="nb-NO" sz="2000">
              <a:cs typeface="Calibri"/>
            </a:endParaRPr>
          </a:p>
          <a:p>
            <a:pPr marL="0" marR="0" lvl="0" indent="0" algn="l" defTabSz="914400" rtl="0" eaLnBrk="1" fontAlgn="auto" latinLnBrk="0" hangingPunct="1">
              <a:lnSpc>
                <a:spcPct val="100000"/>
              </a:lnSpc>
              <a:spcBef>
                <a:spcPct val="0"/>
              </a:spcBef>
              <a:spcAft>
                <a:spcPct val="0"/>
              </a:spcAft>
              <a:buClrTx/>
              <a:buSzTx/>
              <a:buFontTx/>
              <a:buNone/>
              <a:defRPr/>
            </a:pPr>
            <a:r>
              <a:rPr lang="nb-NO" sz="2000"/>
              <a:t>(KL)</a:t>
            </a:r>
          </a:p>
          <a:p>
            <a:pPr lvl="0"/>
            <a:r>
              <a:rPr lang="nb-NO" sz="2000"/>
              <a:t>Evaluering av beregningen som ble gjort i MCsquare vil bli gjort vha. Dose-volum histogram i RayStation. Resultatet må derfor importeres tilbake til RayStation.</a:t>
            </a:r>
            <a:endParaRPr lang="nb-NO" sz="2000">
              <a:cs typeface="Calibri"/>
            </a:endParaRPr>
          </a:p>
          <a:p>
            <a:pPr marL="0" marR="0" lvl="0" indent="0" algn="l" defTabSz="914400" rtl="0" eaLnBrk="1" fontAlgn="auto" latinLnBrk="0" hangingPunct="1">
              <a:lnSpc>
                <a:spcPct val="100000"/>
              </a:lnSpc>
              <a:spcBef>
                <a:spcPct val="0"/>
              </a:spcBef>
              <a:spcAft>
                <a:spcPct val="0"/>
              </a:spcAft>
              <a:buClrTx/>
              <a:buSzTx/>
              <a:buFontTx/>
              <a:buNone/>
              <a:defRPr/>
            </a:pPr>
            <a:r>
              <a:rPr lang="nb-NO" sz="1200"/>
              <a:t>(KL)</a:t>
            </a:r>
          </a:p>
          <a:p>
            <a:pPr marL="0" marR="0" lvl="0" indent="0" algn="l" defTabSz="914400" rtl="0" eaLnBrk="1" fontAlgn="auto" latinLnBrk="0" hangingPunct="1">
              <a:lnSpc>
                <a:spcPct val="100000"/>
              </a:lnSpc>
              <a:spcBef>
                <a:spcPct val="0"/>
              </a:spcBef>
              <a:spcAft>
                <a:spcPct val="0"/>
              </a:spcAft>
              <a:buClrTx/>
              <a:buSzTx/>
              <a:buFontTx/>
              <a:buNone/>
              <a:defRPr/>
            </a:pPr>
            <a:r>
              <a:rPr lang="nb-NO" sz="1200"/>
              <a:t>Hvis analyseresultatet er akseptabelt, er vi ett steg på veien til godkjenning av planen.</a:t>
            </a:r>
          </a:p>
          <a:p>
            <a:pPr marL="0" marR="0" lvl="0" indent="0" algn="l" defTabSz="914400" rtl="0" eaLnBrk="1" fontAlgn="auto" latinLnBrk="0" hangingPunct="1">
              <a:lnSpc>
                <a:spcPct val="100000"/>
              </a:lnSpc>
              <a:spcBef>
                <a:spcPct val="0"/>
              </a:spcBef>
              <a:spcAft>
                <a:spcPct val="0"/>
              </a:spcAft>
              <a:buClrTx/>
              <a:buSzTx/>
              <a:buFontTx/>
              <a:buNone/>
              <a:defRPr/>
            </a:pPr>
            <a:r>
              <a:rPr lang="nb-NO" sz="1200"/>
              <a:t>(KL)</a:t>
            </a:r>
          </a:p>
          <a:p>
            <a:pPr marL="0" lvl="0" indent="0">
              <a:buNone/>
            </a:pPr>
            <a:r>
              <a:rPr lang="nb-NO" sz="1200"/>
              <a:t>For å oppfylle </a:t>
            </a:r>
            <a:r>
              <a:rPr lang="nb-NO" sz="1200" i="0">
                <a:ea typeface="Calibri" panose="020f0502020204030204"/>
                <a:cs typeface="Calibri"/>
              </a:rPr>
              <a:t>Punkt 3 2 i listen på forrige side, må det altså gjøres </a:t>
            </a:r>
            <a:r>
              <a:rPr lang="nb-NO">
                <a:ea typeface="Calibri" panose="020f0502020204030204"/>
                <a:cs typeface="Calibri"/>
              </a:rPr>
              <a:t>Analyse av maskinens loggfiler.</a:t>
            </a:r>
            <a:endParaRPr lang="en-US">
              <a:ea typeface="Calibri" panose="020f0502020204030204"/>
              <a:cs typeface="Calibri"/>
            </a:endParaRPr>
          </a:p>
          <a:p>
            <a:pPr lvl="0"/>
            <a:r>
              <a:rPr lang="nb-NO">
                <a:ea typeface="Calibri" panose="020f0502020204030204"/>
                <a:cs typeface="Calibri"/>
              </a:rPr>
              <a:t>3D doseberegning basert på loggfiler er mulig, men dette er ikke ‘hyllevare’ for ProBeam 360.</a:t>
            </a:r>
            <a:endParaRPr lang="en-US">
              <a:ea typeface="Calibri" panose="020f0502020204030204"/>
              <a:cs typeface="Calibri"/>
            </a:endParaRPr>
          </a:p>
          <a:p>
            <a:pPr lvl="0"/>
            <a:r>
              <a:rPr lang="nb-NO">
                <a:ea typeface="Calibri" panose="020f0502020204030204"/>
                <a:cs typeface="Calibri"/>
              </a:rPr>
              <a:t>En enklere framgangsmåte er å sammenligne MU per spot rapportert fra loggfilen med det foreskrevet i doseplanen. Her er det skissert hvordan.</a:t>
            </a:r>
            <a:endParaRPr lang="en-US">
              <a:ea typeface="Calibri" panose="020f0502020204030204"/>
              <a:cs typeface="Calibri"/>
            </a:endParaRPr>
          </a:p>
          <a:p>
            <a:pPr marL="0" marR="0" lvl="0" indent="0" algn="l" defTabSz="914400" rtl="0" eaLnBrk="1" fontAlgn="auto" latinLnBrk="0" hangingPunct="1">
              <a:lnSpc>
                <a:spcPct val="100000"/>
              </a:lnSpc>
              <a:spcBef>
                <a:spcPct val="0"/>
              </a:spcBef>
              <a:spcAft>
                <a:spcPct val="0"/>
              </a:spcAft>
              <a:buClrTx/>
              <a:buSzTx/>
              <a:buFontTx/>
              <a:buNone/>
              <a:defRPr/>
            </a:pPr>
            <a:endParaRPr lang="nb-NO" sz="1200"/>
          </a:p>
          <a:p>
            <a:pPr marL="0" marR="0" lvl="0" indent="0" algn="l" defTabSz="914400" rtl="0" eaLnBrk="1" fontAlgn="auto" latinLnBrk="0" hangingPunct="1">
              <a:lnSpc>
                <a:spcPct val="100000"/>
              </a:lnSpc>
              <a:spcBef>
                <a:spcPct val="0"/>
              </a:spcBef>
              <a:spcAft>
                <a:spcPct val="0"/>
              </a:spcAft>
              <a:buClrTx/>
              <a:buSzTx/>
              <a:buFontTx/>
              <a:buNone/>
              <a:defRPr/>
            </a:pPr>
            <a:r>
              <a:rPr lang="nb-NO" sz="1200"/>
              <a:t>(KL, les opp)</a:t>
            </a:r>
          </a:p>
          <a:p>
            <a:pPr marL="0" marR="0" lvl="0" indent="0" algn="l" defTabSz="914400" rtl="0" eaLnBrk="1" fontAlgn="auto" latinLnBrk="0" hangingPunct="1">
              <a:lnSpc>
                <a:spcPct val="100000"/>
              </a:lnSpc>
              <a:spcBef>
                <a:spcPct val="0"/>
              </a:spcBef>
              <a:spcAft>
                <a:spcPct val="0"/>
              </a:spcAft>
              <a:buClrTx/>
              <a:buSzTx/>
              <a:buFontTx/>
              <a:buNone/>
              <a:defRPr/>
            </a:pPr>
            <a:r>
              <a:rPr lang="nb-NO" sz="1200"/>
              <a:t>(KL)</a:t>
            </a:r>
          </a:p>
          <a:p>
            <a:pPr marL="0" marR="0" lvl="0" indent="0" algn="l" defTabSz="914400" rtl="0" eaLnBrk="1" fontAlgn="auto" latinLnBrk="0" hangingPunct="1">
              <a:lnSpc>
                <a:spcPct val="100000"/>
              </a:lnSpc>
              <a:spcBef>
                <a:spcPct val="0"/>
              </a:spcBef>
              <a:spcAft>
                <a:spcPct val="0"/>
              </a:spcAft>
              <a:buClrTx/>
              <a:buSzTx/>
              <a:buFontTx/>
              <a:buNone/>
              <a:defRPr/>
            </a:pPr>
            <a:r>
              <a:rPr lang="nb-NO" sz="1200"/>
              <a:t>På maskinen, ProBeam360, må man kjøre doseplanen i klinisk modus (KL) for få lagret MU og spot-posisjonsdata, dvs. Loggfildata.</a:t>
            </a:r>
          </a:p>
          <a:p>
            <a:pPr marL="0" marR="0" lvl="0" indent="0" algn="l" defTabSz="914400" rtl="0" eaLnBrk="1" fontAlgn="auto" latinLnBrk="0" hangingPunct="1">
              <a:lnSpc>
                <a:spcPct val="100000"/>
              </a:lnSpc>
              <a:spcBef>
                <a:spcPct val="0"/>
              </a:spcBef>
              <a:spcAft>
                <a:spcPct val="0"/>
              </a:spcAft>
              <a:buClrTx/>
              <a:buSzTx/>
              <a:buFontTx/>
              <a:buNone/>
              <a:defRPr/>
            </a:pPr>
            <a:r>
              <a:rPr lang="nb-NO" sz="1200"/>
              <a:t>(KL)</a:t>
            </a:r>
          </a:p>
          <a:p>
            <a:pPr marL="0" marR="0" lvl="0" indent="0" algn="l" defTabSz="914400" rtl="0" eaLnBrk="1" fontAlgn="auto" latinLnBrk="0" hangingPunct="1">
              <a:lnSpc>
                <a:spcPct val="100000"/>
              </a:lnSpc>
              <a:spcBef>
                <a:spcPct val="0"/>
              </a:spcBef>
              <a:spcAft>
                <a:spcPct val="0"/>
              </a:spcAft>
              <a:buClrTx/>
              <a:buSzTx/>
              <a:buFontTx/>
              <a:buNone/>
              <a:defRPr/>
            </a:pPr>
            <a:r>
              <a:rPr lang="nb-NO" sz="1200"/>
              <a:t>Fra doseplanen henter man ut koordinater og MU for hver spot i doseplanen (KL) og lagrer disse for sammenligning med tilsvarende fra maskinen.</a:t>
            </a:r>
          </a:p>
          <a:p>
            <a:pPr marL="0" marR="0" lvl="0" indent="0" algn="l" defTabSz="914400" rtl="0" eaLnBrk="1" fontAlgn="auto" latinLnBrk="0" hangingPunct="1">
              <a:lnSpc>
                <a:spcPct val="100000"/>
              </a:lnSpc>
              <a:spcBef>
                <a:spcPct val="0"/>
              </a:spcBef>
              <a:spcAft>
                <a:spcPct val="0"/>
              </a:spcAft>
              <a:buClrTx/>
              <a:buSzTx/>
              <a:buFontTx/>
              <a:buNone/>
              <a:defRPr/>
            </a:pPr>
            <a:r>
              <a:rPr lang="nb-NO" sz="1200"/>
              <a:t>(KL)</a:t>
            </a:r>
          </a:p>
          <a:p>
            <a:pPr marL="0" lvl="0" indent="0">
              <a:buNone/>
            </a:pPr>
            <a:r>
              <a:rPr lang="nb-NO">
                <a:ea typeface="Calibri" panose="020f0502020204030204"/>
                <a:cs typeface="Calibri"/>
              </a:rPr>
              <a:t>Dersom analyseresultatet viser samsvar mellom de to metodene for MU og spotposisjonsdata, (KL) og i tillegg uavhengig doseberegning er akseptabel, (KL) har vi gjennomført et akseptabelt opplegg for PSQA.</a:t>
            </a:r>
          </a:p>
          <a:p>
            <a:endParaRPr lang="nb-NO"/>
          </a:p>
        </p:txBody>
      </p:sp>
    </p:spTree>
    <p:extLst>
      <p:ext uri="{BB962C8B-B14F-4D97-AF65-F5344CB8AC3E}">
        <p14:creationId xmlns:p14="http://schemas.microsoft.com/office/powerpoint/2010/main" val="411200382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nb-NO"/>
              <a:t>Man har en godkjent doseplan som omregnes i et fantom der man kan måle 2D-dosefordeling. </a:t>
            </a:r>
            <a:r>
              <a:rPr lang="nb-NO" sz="1200"/>
              <a:t>Man kan måle med 2D-detektor i fantom med Film eller Ionekammermatrise, og sammenligne med planen omberegnet i tilsvarende geometri som fantomet.</a:t>
            </a:r>
            <a:endParaRPr lang="en-US" sz="1200">
              <a:ea typeface="Calibri" panose="020f0502020204030204"/>
              <a:cs typeface="Calibri"/>
            </a:endParaRPr>
          </a:p>
          <a:p>
            <a:r>
              <a:rPr lang="nb-NO"/>
              <a:t>Vi kommer til å bruke Matrixx-detektoren til målinger. Vi kommer til å m</a:t>
            </a:r>
            <a:r>
              <a:rPr lang="nb-NO" sz="1200"/>
              <a:t>åle dose (KL) i 2-3 plan (KL) for hvert felt og </a:t>
            </a:r>
            <a:r>
              <a:rPr lang="nb-NO"/>
              <a:t>sammenligne resultatet kvantitativt med det som predikeres fra RayStation. Her er det illustrert at vi måler i to ulike dyp, den samme geometri som beregningene må bli gjort i.</a:t>
            </a:r>
          </a:p>
        </p:txBody>
      </p:sp>
    </p:spTree>
    <p:extLst>
      <p:ext uri="{BB962C8B-B14F-4D97-AF65-F5344CB8AC3E}">
        <p14:creationId xmlns:p14="http://schemas.microsoft.com/office/powerpoint/2010/main" val="978286113"/>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Nytt emne med eget læringsmål: (Les opp)</a:t>
            </a:r>
          </a:p>
          <a:p>
            <a:endParaRPr lang="nb-NO"/>
          </a:p>
          <a:p>
            <a:r>
              <a:rPr lang="nb-NO"/>
              <a:t>Vi skal nå flyktig skissere hvordan vi kommer til å gjennomføre </a:t>
            </a:r>
            <a:r>
              <a:rPr lang="nb-NO" sz="1200"/>
              <a:t>Periodisk QA.</a:t>
            </a:r>
          </a:p>
        </p:txBody>
      </p:sp>
    </p:spTree>
    <p:extLst>
      <p:ext uri="{BB962C8B-B14F-4D97-AF65-F5344CB8AC3E}">
        <p14:creationId xmlns:p14="http://schemas.microsoft.com/office/powerpoint/2010/main" val="687503709"/>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nb-NO" b="0" i="0">
                <a:solidFill>
                  <a:srgbClr val="1C1D1E"/>
                </a:solidFill>
                <a:effectLst/>
                <a:latin typeface="Open Sans" panose="020b0606030504020204" pitchFamily="34" charset="0"/>
              </a:rPr>
              <a:t>Vi vil etablere daglige rutiner der vi grovt sjekker en rekke viktige egenskaper ved strålen samt CBCT og at sikkerhetsbrytere fungerer.</a:t>
            </a:r>
          </a:p>
          <a:p>
            <a:pPr marL="0" marR="0" lvl="0" indent="0" algn="l" defTabSz="914400" rtl="0" eaLnBrk="1" fontAlgn="auto" latinLnBrk="0" hangingPunct="1">
              <a:lnSpc>
                <a:spcPct val="100000"/>
              </a:lnSpc>
              <a:spcBef>
                <a:spcPct val="0"/>
              </a:spcBef>
              <a:spcAft>
                <a:spcPct val="0"/>
              </a:spcAft>
              <a:buClrTx/>
              <a:buSzTx/>
              <a:buFontTx/>
              <a:buNone/>
              <a:defRPr/>
            </a:pPr>
            <a:endParaRPr lang="nb-NO" b="0" i="0">
              <a:solidFill>
                <a:srgbClr val="1C1D1E"/>
              </a:solidFill>
              <a:effectLst/>
              <a:latin typeface="Open Sans" panose="020b0606030504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nb-NO" sz="900" b="0" i="0">
                <a:solidFill>
                  <a:srgbClr val="1C1D1E"/>
                </a:solidFill>
                <a:effectLst/>
                <a:latin typeface="Open Sans" panose="020b0606030504020204" pitchFamily="34" charset="0"/>
              </a:rPr>
              <a:t>(DS/PS, Double Scattering/Passive Scattering; US, Uniform Scanning; PBS, Pencil Beam Scanning; TG, Task Group; MPPG, Medical Physics Practice Guidelines.)</a:t>
            </a:r>
          </a:p>
          <a:p>
            <a:endParaRPr lang="nb-NO"/>
          </a:p>
        </p:txBody>
      </p:sp>
    </p:spTree>
    <p:extLst>
      <p:ext uri="{BB962C8B-B14F-4D97-AF65-F5344CB8AC3E}">
        <p14:creationId xmlns:p14="http://schemas.microsoft.com/office/powerpoint/2010/main" val="386920927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Her ser vi måleutstyret som vi kommer til å anvende til daglige kontroller.</a:t>
            </a:r>
          </a:p>
        </p:txBody>
      </p:sp>
    </p:spTree>
    <p:extLst>
      <p:ext uri="{BB962C8B-B14F-4D97-AF65-F5344CB8AC3E}">
        <p14:creationId xmlns:p14="http://schemas.microsoft.com/office/powerpoint/2010/main" val="1397156174"/>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nb-NO"/>
              <a:t>AAPM anbefaler også ukentlige kontroller. Dette må også </a:t>
            </a:r>
            <a:r>
              <a:rPr lang="nb-NO" i="1" u="sng"/>
              <a:t>vi</a:t>
            </a:r>
            <a:r>
              <a:rPr lang="nb-NO"/>
              <a:t> ta hensyn til. </a:t>
            </a:r>
            <a:r>
              <a:rPr lang="en-US" err="1"/>
              <a:t>Gantryskala, snute og bordskala må kontrolleres.</a:t>
            </a:r>
          </a:p>
          <a:p>
            <a:endParaRPr lang="nb-NO"/>
          </a:p>
        </p:txBody>
      </p:sp>
    </p:spTree>
    <p:extLst>
      <p:ext uri="{BB962C8B-B14F-4D97-AF65-F5344CB8AC3E}">
        <p14:creationId xmlns:p14="http://schemas.microsoft.com/office/powerpoint/2010/main" val="1732485856"/>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nb-NO" b="0" i="0">
                <a:solidFill>
                  <a:srgbClr val="1C1D1E"/>
                </a:solidFill>
                <a:effectLst/>
                <a:latin typeface="Open Sans" panose="020b0606030504020204" pitchFamily="34" charset="0"/>
              </a:rPr>
              <a:t>Ved månedskontroll vil det bli litt mer omfattende kontroller enn i det daglige. Dosimetri i ulike gantryvinkler, sjekk av bordet og isosenter blir viktig å undersøke.</a:t>
            </a:r>
            <a:endParaRPr lang="nb-NO"/>
          </a:p>
        </p:txBody>
      </p:sp>
    </p:spTree>
    <p:extLst>
      <p:ext uri="{BB962C8B-B14F-4D97-AF65-F5344CB8AC3E}">
        <p14:creationId xmlns:p14="http://schemas.microsoft.com/office/powerpoint/2010/main" val="1646745568"/>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tellysbilde">
    <p:spTree>
      <p:nvGrpSpPr>
        <p:cNvPr id="1" name=""/>
        <p:cNvGrpSpPr/>
        <p:nvPr/>
      </p:nvGrpSpPr>
      <p:grpSpPr>
        <a:xfrm>
          <a:off x="0" y="0"/>
          <a:ext cx="0" cy="0"/>
        </a:xfrm>
      </p:grpSpPr>
      <p:sp>
        <p:nvSpPr>
          <p:cNvPr id="2" name="Tittel 1">
            <a:extLst>
              <a:ext uri="{FF2B5EF4-FFF2-40B4-BE49-F238E27FC236}">
                <a16:creationId xmlns:a16="http://schemas.microsoft.com/office/drawing/2014/main" id="{C6DFE618-03ED-B39A-B454-8296963B0ABD}"/>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6B468399-3045-2EF0-194B-2F20DAB90A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10D3FADE-DBBF-26FD-DD03-50294B5C13F2}"/>
              </a:ext>
            </a:extLst>
          </p:cNvPr>
          <p:cNvSpPr>
            <a:spLocks noGrp="1"/>
          </p:cNvSpPr>
          <p:nvPr>
            <p:ph type="dt" sz="half" idx="10"/>
          </p:nvPr>
        </p:nvSpPr>
        <p:spPr/>
        <p:txBody>
          <a:bodyPr/>
          <a:lstStyle/>
          <a:p>
            <a:fld id="{980C125B-C920-4691-9724-B506A1F63B64}" type="datetime1">
              <a:rPr lang="nb-NO" smtClean="0"/>
              <a:t>24.09.2024</a:t>
            </a:fld>
            <a:endParaRPr lang="nb-NO"/>
          </a:p>
        </p:txBody>
      </p:sp>
      <p:sp>
        <p:nvSpPr>
          <p:cNvPr id="5" name="Plassholder for bunntekst 4">
            <a:extLst>
              <a:ext uri="{FF2B5EF4-FFF2-40B4-BE49-F238E27FC236}">
                <a16:creationId xmlns:a16="http://schemas.microsoft.com/office/drawing/2014/main" id="{03BB540D-3A01-4FC2-E92C-4EAADEF2125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FA83538-115A-6AEA-4E48-09EBB2AD1894}"/>
              </a:ext>
            </a:extLst>
          </p:cNvPr>
          <p:cNvSpPr>
            <a:spLocks noGrp="1"/>
          </p:cNvSpPr>
          <p:nvPr>
            <p:ph type="sldNum" sz="quarter" idx="12"/>
          </p:nvPr>
        </p:nvSpPr>
        <p:spPr/>
        <p:txBody>
          <a:bodyPr/>
          <a:lstStyle/>
          <a:p>
            <a:fld id="{BC8CC03B-B61E-46F7-849C-14CEED5B6682}" type="slidenum">
              <a:rPr lang="nb-NO" smtClean="0"/>
              <a:t>‹#›</a:t>
            </a:fld>
            <a:endParaRPr lang="nb-NO"/>
          </a:p>
        </p:txBody>
      </p:sp>
    </p:spTree>
    <p:extLst>
      <p:ext uri="{BB962C8B-B14F-4D97-AF65-F5344CB8AC3E}">
        <p14:creationId xmlns:p14="http://schemas.microsoft.com/office/powerpoint/2010/main" val="473904391"/>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Loddrett tekst">
    <p:spTree>
      <p:nvGrpSpPr>
        <p:cNvPr id="1" name=""/>
        <p:cNvGrpSpPr/>
        <p:nvPr/>
      </p:nvGrpSpPr>
      <p:grpSpPr>
        <a:xfrm>
          <a:off x="0" y="0"/>
          <a:ext cx="0" cy="0"/>
        </a:xfrm>
      </p:grpSpPr>
      <p:sp>
        <p:nvSpPr>
          <p:cNvPr id="2" name="Tittel 1">
            <a:extLst>
              <a:ext uri="{FF2B5EF4-FFF2-40B4-BE49-F238E27FC236}">
                <a16:creationId xmlns:a16="http://schemas.microsoft.com/office/drawing/2014/main" id="{7F36C9F0-E197-74F9-9FEC-77F55B4B5DC7}"/>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5DEAD76C-5590-9E56-4093-6A96C6785787}"/>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DE280B4-9ECC-9B47-573E-71C2A077B753}"/>
              </a:ext>
            </a:extLst>
          </p:cNvPr>
          <p:cNvSpPr>
            <a:spLocks noGrp="1"/>
          </p:cNvSpPr>
          <p:nvPr>
            <p:ph type="dt" sz="half" idx="10"/>
          </p:nvPr>
        </p:nvSpPr>
        <p:spPr/>
        <p:txBody>
          <a:bodyPr/>
          <a:lstStyle/>
          <a:p>
            <a:fld id="{3E60FF9F-17A9-48BC-8E22-392C3A7D5CED}" type="datetime1">
              <a:rPr lang="nb-NO" smtClean="0"/>
              <a:t>24.09.2024</a:t>
            </a:fld>
            <a:endParaRPr lang="nb-NO"/>
          </a:p>
        </p:txBody>
      </p:sp>
      <p:sp>
        <p:nvSpPr>
          <p:cNvPr id="5" name="Plassholder for bunntekst 4">
            <a:extLst>
              <a:ext uri="{FF2B5EF4-FFF2-40B4-BE49-F238E27FC236}">
                <a16:creationId xmlns:a16="http://schemas.microsoft.com/office/drawing/2014/main" id="{F61DC162-67F8-F555-7720-39C61AC3FF6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A9EDA59-FE75-612A-2ABD-AA2E7EB177CF}"/>
              </a:ext>
            </a:extLst>
          </p:cNvPr>
          <p:cNvSpPr>
            <a:spLocks noGrp="1"/>
          </p:cNvSpPr>
          <p:nvPr>
            <p:ph type="sldNum" sz="quarter" idx="12"/>
          </p:nvPr>
        </p:nvSpPr>
        <p:spPr/>
        <p:txBody>
          <a:bodyPr/>
          <a:lstStyle/>
          <a:p>
            <a:fld id="{BC8CC03B-B61E-46F7-849C-14CEED5B6682}" type="slidenum">
              <a:rPr lang="nb-NO" smtClean="0"/>
              <a:t>‹#›</a:t>
            </a:fld>
            <a:endParaRPr lang="nb-NO"/>
          </a:p>
        </p:txBody>
      </p:sp>
    </p:spTree>
    <p:extLst>
      <p:ext uri="{BB962C8B-B14F-4D97-AF65-F5344CB8AC3E}">
        <p14:creationId xmlns:p14="http://schemas.microsoft.com/office/powerpoint/2010/main" val="323609274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Loddrett tittel og tekst">
    <p:spTree>
      <p:nvGrpSpPr>
        <p:cNvPr id="1" name=""/>
        <p:cNvGrpSpPr/>
        <p:nvPr/>
      </p:nvGrpSpPr>
      <p:grpSpPr>
        <a:xfrm>
          <a:off x="0" y="0"/>
          <a:ext cx="0" cy="0"/>
        </a:xfrm>
      </p:grpSpPr>
      <p:sp>
        <p:nvSpPr>
          <p:cNvPr id="2" name="Loddrett tittel 1">
            <a:extLst>
              <a:ext uri="{FF2B5EF4-FFF2-40B4-BE49-F238E27FC236}">
                <a16:creationId xmlns:a16="http://schemas.microsoft.com/office/drawing/2014/main" id="{296BDDD4-C4D6-7524-A210-2B364C9005BC}"/>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55631072-7B3B-DC18-A24B-B1B1193258C3}"/>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E8AA604-178F-B3EE-62DF-3BF179B1A88F}"/>
              </a:ext>
            </a:extLst>
          </p:cNvPr>
          <p:cNvSpPr>
            <a:spLocks noGrp="1"/>
          </p:cNvSpPr>
          <p:nvPr>
            <p:ph type="dt" sz="half" idx="10"/>
          </p:nvPr>
        </p:nvSpPr>
        <p:spPr/>
        <p:txBody>
          <a:bodyPr/>
          <a:lstStyle/>
          <a:p>
            <a:fld id="{7627DA19-551A-4F8A-8AFA-DFDCF248B66D}" type="datetime1">
              <a:rPr lang="nb-NO" smtClean="0"/>
              <a:t>24.09.2024</a:t>
            </a:fld>
            <a:endParaRPr lang="nb-NO"/>
          </a:p>
        </p:txBody>
      </p:sp>
      <p:sp>
        <p:nvSpPr>
          <p:cNvPr id="5" name="Plassholder for bunntekst 4">
            <a:extLst>
              <a:ext uri="{FF2B5EF4-FFF2-40B4-BE49-F238E27FC236}">
                <a16:creationId xmlns:a16="http://schemas.microsoft.com/office/drawing/2014/main" id="{D185ABFF-D860-6611-E472-776F440F80A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9C90591-2B7F-D572-D07B-AF59BE9DB0E7}"/>
              </a:ext>
            </a:extLst>
          </p:cNvPr>
          <p:cNvSpPr>
            <a:spLocks noGrp="1"/>
          </p:cNvSpPr>
          <p:nvPr>
            <p:ph type="sldNum" sz="quarter" idx="12"/>
          </p:nvPr>
        </p:nvSpPr>
        <p:spPr/>
        <p:txBody>
          <a:bodyPr/>
          <a:lstStyle/>
          <a:p>
            <a:fld id="{BC8CC03B-B61E-46F7-849C-14CEED5B6682}" type="slidenum">
              <a:rPr lang="nb-NO" smtClean="0"/>
              <a:t>‹#›</a:t>
            </a:fld>
            <a:endParaRPr lang="nb-NO"/>
          </a:p>
        </p:txBody>
      </p:sp>
    </p:spTree>
    <p:extLst>
      <p:ext uri="{BB962C8B-B14F-4D97-AF65-F5344CB8AC3E}">
        <p14:creationId xmlns:p14="http://schemas.microsoft.com/office/powerpoint/2010/main" val="39789758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x">
  <p:cSld name="Title Slide">
    <p:spTree>
      <p:nvGrpSpPr>
        <p:cNvPr id="1" name=""/>
        <p:cNvGrpSpPr/>
        <p:nvPr/>
      </p:nvGrpSpPr>
      <p:grpSpPr>
        <a:xfrm>
          <a:off x="0" y="0"/>
          <a:ext cx="0" cy="0"/>
        </a:xfrm>
      </p:grpSpPr>
      <p:sp>
        <p:nvSpPr>
          <p:cNvPr id="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latin typeface="Arial"/>
            </a:endParaRPr>
          </a:p>
        </p:txBody>
      </p:sp>
      <p:sp>
        <p:nvSpPr>
          <p:cNvPr id="3" name="PlaceHolder 2"/>
          <p:cNvSpPr>
            <a:spLocks noGrp="1"/>
          </p:cNvSpPr>
          <p:nvPr>
            <p:ph type="subTitle" idx="1"/>
          </p:nvPr>
        </p:nvSpPr>
        <p:spPr>
          <a:xfrm>
            <a:off x="609600" y="1604520"/>
            <a:ext cx="10972320" cy="39772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74393492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tel og innhold">
    <p:spTree>
      <p:nvGrpSpPr>
        <p:cNvPr id="1" name=""/>
        <p:cNvGrpSpPr/>
        <p:nvPr/>
      </p:nvGrpSpPr>
      <p:grpSpPr>
        <a:xfrm>
          <a:off x="0" y="0"/>
          <a:ext cx="0" cy="0"/>
        </a:xfrm>
      </p:grpSpPr>
      <p:sp>
        <p:nvSpPr>
          <p:cNvPr id="2" name="Tittel 1">
            <a:extLst>
              <a:ext uri="{FF2B5EF4-FFF2-40B4-BE49-F238E27FC236}">
                <a16:creationId xmlns:a16="http://schemas.microsoft.com/office/drawing/2014/main" id="{47C24E9D-FBF4-C8BC-9389-E3FEFAA9FA1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0A3757D-1969-1CC8-4E72-A443ADD2DF6A}"/>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E175DDF-81DB-F5AD-B9B7-0582AE66A780}"/>
              </a:ext>
            </a:extLst>
          </p:cNvPr>
          <p:cNvSpPr>
            <a:spLocks noGrp="1"/>
          </p:cNvSpPr>
          <p:nvPr>
            <p:ph type="dt" sz="half" idx="10"/>
          </p:nvPr>
        </p:nvSpPr>
        <p:spPr/>
        <p:txBody>
          <a:bodyPr/>
          <a:lstStyle/>
          <a:p>
            <a:fld id="{9A9515B9-7A30-47A1-9CE7-3B76166207D9}" type="datetime1">
              <a:rPr lang="nb-NO" smtClean="0"/>
              <a:t>24.09.2024</a:t>
            </a:fld>
            <a:endParaRPr lang="nb-NO"/>
          </a:p>
        </p:txBody>
      </p:sp>
      <p:sp>
        <p:nvSpPr>
          <p:cNvPr id="5" name="Plassholder for bunntekst 4">
            <a:extLst>
              <a:ext uri="{FF2B5EF4-FFF2-40B4-BE49-F238E27FC236}">
                <a16:creationId xmlns:a16="http://schemas.microsoft.com/office/drawing/2014/main" id="{136670A9-A5B3-8782-3B43-34839111799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4A7957F-505C-455D-C489-2A873AA4A2D1}"/>
              </a:ext>
            </a:extLst>
          </p:cNvPr>
          <p:cNvSpPr>
            <a:spLocks noGrp="1"/>
          </p:cNvSpPr>
          <p:nvPr>
            <p:ph type="sldNum" sz="quarter" idx="12"/>
          </p:nvPr>
        </p:nvSpPr>
        <p:spPr/>
        <p:txBody>
          <a:bodyPr/>
          <a:lstStyle/>
          <a:p>
            <a:fld id="{BC8CC03B-B61E-46F7-849C-14CEED5B6682}" type="slidenum">
              <a:rPr lang="nb-NO" smtClean="0"/>
              <a:t>‹#›</a:t>
            </a:fld>
            <a:endParaRPr lang="nb-NO"/>
          </a:p>
        </p:txBody>
      </p:sp>
    </p:spTree>
    <p:extLst>
      <p:ext uri="{BB962C8B-B14F-4D97-AF65-F5344CB8AC3E}">
        <p14:creationId xmlns:p14="http://schemas.microsoft.com/office/powerpoint/2010/main" val="401807476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Deloverskrift">
    <p:spTree>
      <p:nvGrpSpPr>
        <p:cNvPr id="1" name=""/>
        <p:cNvGrpSpPr/>
        <p:nvPr/>
      </p:nvGrpSpPr>
      <p:grpSpPr>
        <a:xfrm>
          <a:off x="0" y="0"/>
          <a:ext cx="0" cy="0"/>
        </a:xfrm>
      </p:grpSpPr>
      <p:sp>
        <p:nvSpPr>
          <p:cNvPr id="2" name="Tittel 1">
            <a:extLst>
              <a:ext uri="{FF2B5EF4-FFF2-40B4-BE49-F238E27FC236}">
                <a16:creationId xmlns:a16="http://schemas.microsoft.com/office/drawing/2014/main" id="{8AAE04BD-BBA8-7DAC-DD6A-B4869E7E36BD}"/>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72513B44-CC9B-D5EB-5F5B-505D75E141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92908A24-9B53-A30A-32D2-7AAABB8C9362}"/>
              </a:ext>
            </a:extLst>
          </p:cNvPr>
          <p:cNvSpPr>
            <a:spLocks noGrp="1"/>
          </p:cNvSpPr>
          <p:nvPr>
            <p:ph type="dt" sz="half" idx="10"/>
          </p:nvPr>
        </p:nvSpPr>
        <p:spPr/>
        <p:txBody>
          <a:bodyPr/>
          <a:lstStyle/>
          <a:p>
            <a:fld id="{CF4E29A9-4691-403C-8868-65F6EA0FE9AE}" type="datetime1">
              <a:rPr lang="nb-NO" smtClean="0"/>
              <a:t>24.09.2024</a:t>
            </a:fld>
            <a:endParaRPr lang="nb-NO"/>
          </a:p>
        </p:txBody>
      </p:sp>
      <p:sp>
        <p:nvSpPr>
          <p:cNvPr id="5" name="Plassholder for bunntekst 4">
            <a:extLst>
              <a:ext uri="{FF2B5EF4-FFF2-40B4-BE49-F238E27FC236}">
                <a16:creationId xmlns:a16="http://schemas.microsoft.com/office/drawing/2014/main" id="{666B036B-4602-417A-114F-82399501FD2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277D02A-C72F-884A-8FB6-971EA337B27B}"/>
              </a:ext>
            </a:extLst>
          </p:cNvPr>
          <p:cNvSpPr>
            <a:spLocks noGrp="1"/>
          </p:cNvSpPr>
          <p:nvPr>
            <p:ph type="sldNum" sz="quarter" idx="12"/>
          </p:nvPr>
        </p:nvSpPr>
        <p:spPr/>
        <p:txBody>
          <a:bodyPr/>
          <a:lstStyle/>
          <a:p>
            <a:fld id="{BC8CC03B-B61E-46F7-849C-14CEED5B6682}" type="slidenum">
              <a:rPr lang="nb-NO" smtClean="0"/>
              <a:t>‹#›</a:t>
            </a:fld>
            <a:endParaRPr lang="nb-NO"/>
          </a:p>
        </p:txBody>
      </p:sp>
    </p:spTree>
    <p:extLst>
      <p:ext uri="{BB962C8B-B14F-4D97-AF65-F5344CB8AC3E}">
        <p14:creationId xmlns:p14="http://schemas.microsoft.com/office/powerpoint/2010/main" val="365341913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o innholdsdeler">
    <p:spTree>
      <p:nvGrpSpPr>
        <p:cNvPr id="1" name=""/>
        <p:cNvGrpSpPr/>
        <p:nvPr/>
      </p:nvGrpSpPr>
      <p:grpSpPr>
        <a:xfrm>
          <a:off x="0" y="0"/>
          <a:ext cx="0" cy="0"/>
        </a:xfrm>
      </p:grpSpPr>
      <p:sp>
        <p:nvSpPr>
          <p:cNvPr id="2" name="Tittel 1">
            <a:extLst>
              <a:ext uri="{FF2B5EF4-FFF2-40B4-BE49-F238E27FC236}">
                <a16:creationId xmlns:a16="http://schemas.microsoft.com/office/drawing/2014/main" id="{E315C761-BBB6-613E-F94A-D108402A4ED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7BFA03D9-91D7-FC87-C21F-9323137004C3}"/>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A54FAB44-0889-ED35-0A7E-B08AB38CC84C}"/>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53046799-5385-15D6-55DF-C1C83E7195A3}"/>
              </a:ext>
            </a:extLst>
          </p:cNvPr>
          <p:cNvSpPr>
            <a:spLocks noGrp="1"/>
          </p:cNvSpPr>
          <p:nvPr>
            <p:ph type="dt" sz="half" idx="10"/>
          </p:nvPr>
        </p:nvSpPr>
        <p:spPr/>
        <p:txBody>
          <a:bodyPr/>
          <a:lstStyle/>
          <a:p>
            <a:fld id="{FB0550A6-FDFA-494B-BD28-417D8F13F0F5}" type="datetime1">
              <a:rPr lang="nb-NO" smtClean="0"/>
              <a:t>24.09.2024</a:t>
            </a:fld>
            <a:endParaRPr lang="nb-NO"/>
          </a:p>
        </p:txBody>
      </p:sp>
      <p:sp>
        <p:nvSpPr>
          <p:cNvPr id="6" name="Plassholder for bunntekst 5">
            <a:extLst>
              <a:ext uri="{FF2B5EF4-FFF2-40B4-BE49-F238E27FC236}">
                <a16:creationId xmlns:a16="http://schemas.microsoft.com/office/drawing/2014/main" id="{DDA77A3F-E1A8-C524-7C39-1D5481EB62F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CBAB803-3297-058B-1511-C381CEE162EC}"/>
              </a:ext>
            </a:extLst>
          </p:cNvPr>
          <p:cNvSpPr>
            <a:spLocks noGrp="1"/>
          </p:cNvSpPr>
          <p:nvPr>
            <p:ph type="sldNum" sz="quarter" idx="12"/>
          </p:nvPr>
        </p:nvSpPr>
        <p:spPr/>
        <p:txBody>
          <a:bodyPr/>
          <a:lstStyle/>
          <a:p>
            <a:fld id="{BC8CC03B-B61E-46F7-849C-14CEED5B6682}" type="slidenum">
              <a:rPr lang="nb-NO" smtClean="0"/>
              <a:t>‹#›</a:t>
            </a:fld>
            <a:endParaRPr lang="nb-NO"/>
          </a:p>
        </p:txBody>
      </p:sp>
    </p:spTree>
    <p:extLst>
      <p:ext uri="{BB962C8B-B14F-4D97-AF65-F5344CB8AC3E}">
        <p14:creationId xmlns:p14="http://schemas.microsoft.com/office/powerpoint/2010/main" val="3852838431"/>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Sammenligning">
    <p:spTree>
      <p:nvGrpSpPr>
        <p:cNvPr id="1" name=""/>
        <p:cNvGrpSpPr/>
        <p:nvPr/>
      </p:nvGrpSpPr>
      <p:grpSpPr>
        <a:xfrm>
          <a:off x="0" y="0"/>
          <a:ext cx="0" cy="0"/>
        </a:xfrm>
      </p:grpSpPr>
      <p:sp>
        <p:nvSpPr>
          <p:cNvPr id="2" name="Tittel 1">
            <a:extLst>
              <a:ext uri="{FF2B5EF4-FFF2-40B4-BE49-F238E27FC236}">
                <a16:creationId xmlns:a16="http://schemas.microsoft.com/office/drawing/2014/main" id="{C6C316F5-E3A5-0212-5D6D-ED4F5EAFFF2D}"/>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69D54D27-34A7-AC6E-E3DB-F16BE579E0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7BEE1DF7-596D-EA52-B25B-564FD5216222}"/>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0D0829B6-1CE1-687D-E33C-995B84CA1A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5C2F285C-7104-5EC7-A476-B81F963F3FC8}"/>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7D81A785-8781-48A2-50D9-1BCFCB201923}"/>
              </a:ext>
            </a:extLst>
          </p:cNvPr>
          <p:cNvSpPr>
            <a:spLocks noGrp="1"/>
          </p:cNvSpPr>
          <p:nvPr>
            <p:ph type="dt" sz="half" idx="10"/>
          </p:nvPr>
        </p:nvSpPr>
        <p:spPr/>
        <p:txBody>
          <a:bodyPr/>
          <a:lstStyle/>
          <a:p>
            <a:fld id="{F97FC448-6290-4AD1-8D2F-E155B838D43A}" type="datetime1">
              <a:rPr lang="nb-NO" smtClean="0"/>
              <a:t>24.09.2024</a:t>
            </a:fld>
            <a:endParaRPr lang="nb-NO"/>
          </a:p>
        </p:txBody>
      </p:sp>
      <p:sp>
        <p:nvSpPr>
          <p:cNvPr id="8" name="Plassholder for bunntekst 7">
            <a:extLst>
              <a:ext uri="{FF2B5EF4-FFF2-40B4-BE49-F238E27FC236}">
                <a16:creationId xmlns:a16="http://schemas.microsoft.com/office/drawing/2014/main" id="{91416171-8114-60FC-2CE3-577DD7B93319}"/>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CFD23DAC-442F-6816-39F6-563F0270A634}"/>
              </a:ext>
            </a:extLst>
          </p:cNvPr>
          <p:cNvSpPr>
            <a:spLocks noGrp="1"/>
          </p:cNvSpPr>
          <p:nvPr>
            <p:ph type="sldNum" sz="quarter" idx="12"/>
          </p:nvPr>
        </p:nvSpPr>
        <p:spPr/>
        <p:txBody>
          <a:bodyPr/>
          <a:lstStyle/>
          <a:p>
            <a:fld id="{BC8CC03B-B61E-46F7-849C-14CEED5B6682}" type="slidenum">
              <a:rPr lang="nb-NO" smtClean="0"/>
              <a:t>‹#›</a:t>
            </a:fld>
            <a:endParaRPr lang="nb-NO"/>
          </a:p>
        </p:txBody>
      </p:sp>
    </p:spTree>
    <p:extLst>
      <p:ext uri="{BB962C8B-B14F-4D97-AF65-F5344CB8AC3E}">
        <p14:creationId xmlns:p14="http://schemas.microsoft.com/office/powerpoint/2010/main" val="196171709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Bare tittel">
    <p:spTree>
      <p:nvGrpSpPr>
        <p:cNvPr id="1" name=""/>
        <p:cNvGrpSpPr/>
        <p:nvPr/>
      </p:nvGrpSpPr>
      <p:grpSpPr>
        <a:xfrm>
          <a:off x="0" y="0"/>
          <a:ext cx="0" cy="0"/>
        </a:xfrm>
      </p:grpSpPr>
      <p:sp>
        <p:nvSpPr>
          <p:cNvPr id="2" name="Tittel 1">
            <a:extLst>
              <a:ext uri="{FF2B5EF4-FFF2-40B4-BE49-F238E27FC236}">
                <a16:creationId xmlns:a16="http://schemas.microsoft.com/office/drawing/2014/main" id="{54417198-2D05-9B3A-AF91-0718EAFDC2FA}"/>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FBCDE996-3FEE-CE6E-4E4D-AF3F65148E9A}"/>
              </a:ext>
            </a:extLst>
          </p:cNvPr>
          <p:cNvSpPr>
            <a:spLocks noGrp="1"/>
          </p:cNvSpPr>
          <p:nvPr>
            <p:ph type="dt" sz="half" idx="10"/>
          </p:nvPr>
        </p:nvSpPr>
        <p:spPr/>
        <p:txBody>
          <a:bodyPr/>
          <a:lstStyle/>
          <a:p>
            <a:fld id="{495E38C3-EF74-4820-A9DC-120D1F155A7F}" type="datetime1">
              <a:rPr lang="nb-NO" smtClean="0"/>
              <a:t>24.09.2024</a:t>
            </a:fld>
            <a:endParaRPr lang="nb-NO"/>
          </a:p>
        </p:txBody>
      </p:sp>
      <p:sp>
        <p:nvSpPr>
          <p:cNvPr id="4" name="Plassholder for bunntekst 3">
            <a:extLst>
              <a:ext uri="{FF2B5EF4-FFF2-40B4-BE49-F238E27FC236}">
                <a16:creationId xmlns:a16="http://schemas.microsoft.com/office/drawing/2014/main" id="{739FE677-B588-D23B-819B-2A73F0C20855}"/>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0CF6830F-82C8-01B5-152D-F06D347075BB}"/>
              </a:ext>
            </a:extLst>
          </p:cNvPr>
          <p:cNvSpPr>
            <a:spLocks noGrp="1"/>
          </p:cNvSpPr>
          <p:nvPr>
            <p:ph type="sldNum" sz="quarter" idx="12"/>
          </p:nvPr>
        </p:nvSpPr>
        <p:spPr/>
        <p:txBody>
          <a:bodyPr/>
          <a:lstStyle/>
          <a:p>
            <a:fld id="{BC8CC03B-B61E-46F7-849C-14CEED5B6682}" type="slidenum">
              <a:rPr lang="nb-NO" smtClean="0"/>
              <a:t>‹#›</a:t>
            </a:fld>
            <a:endParaRPr lang="nb-NO"/>
          </a:p>
        </p:txBody>
      </p:sp>
    </p:spTree>
    <p:extLst>
      <p:ext uri="{BB962C8B-B14F-4D97-AF65-F5344CB8AC3E}">
        <p14:creationId xmlns:p14="http://schemas.microsoft.com/office/powerpoint/2010/main" val="161893441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Tomt">
    <p:spTree>
      <p:nvGrpSpPr>
        <p:cNvPr id="1" name=""/>
        <p:cNvGrpSpPr/>
        <p:nvPr/>
      </p:nvGrpSpPr>
      <p:grpSpPr>
        <a:xfrm>
          <a:off x="0" y="0"/>
          <a:ext cx="0" cy="0"/>
        </a:xfrm>
      </p:grpSpPr>
      <p:sp>
        <p:nvSpPr>
          <p:cNvPr id="2" name="Plassholder for dato 1">
            <a:extLst>
              <a:ext uri="{FF2B5EF4-FFF2-40B4-BE49-F238E27FC236}">
                <a16:creationId xmlns:a16="http://schemas.microsoft.com/office/drawing/2014/main" id="{DFCE5839-FE34-A44F-8928-D138A79E02F7}"/>
              </a:ext>
            </a:extLst>
          </p:cNvPr>
          <p:cNvSpPr>
            <a:spLocks noGrp="1"/>
          </p:cNvSpPr>
          <p:nvPr>
            <p:ph type="dt" sz="half" idx="10"/>
          </p:nvPr>
        </p:nvSpPr>
        <p:spPr/>
        <p:txBody>
          <a:bodyPr/>
          <a:lstStyle/>
          <a:p>
            <a:fld id="{2AEB37D2-AABF-4A47-BA91-8F57649D9932}" type="datetime1">
              <a:rPr lang="nb-NO" smtClean="0"/>
              <a:t>24.09.2024</a:t>
            </a:fld>
            <a:endParaRPr lang="nb-NO"/>
          </a:p>
        </p:txBody>
      </p:sp>
      <p:sp>
        <p:nvSpPr>
          <p:cNvPr id="3" name="Plassholder for bunntekst 2">
            <a:extLst>
              <a:ext uri="{FF2B5EF4-FFF2-40B4-BE49-F238E27FC236}">
                <a16:creationId xmlns:a16="http://schemas.microsoft.com/office/drawing/2014/main" id="{61365E11-03CD-EE51-9EB7-A17B47BFD89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DF68684E-ACCA-7927-486D-930B008BF2F4}"/>
              </a:ext>
            </a:extLst>
          </p:cNvPr>
          <p:cNvSpPr>
            <a:spLocks noGrp="1"/>
          </p:cNvSpPr>
          <p:nvPr>
            <p:ph type="sldNum" sz="quarter" idx="12"/>
          </p:nvPr>
        </p:nvSpPr>
        <p:spPr/>
        <p:txBody>
          <a:bodyPr/>
          <a:lstStyle/>
          <a:p>
            <a:fld id="{BC8CC03B-B61E-46F7-849C-14CEED5B6682}" type="slidenum">
              <a:rPr lang="nb-NO" smtClean="0"/>
              <a:t>‹#›</a:t>
            </a:fld>
            <a:endParaRPr lang="nb-NO"/>
          </a:p>
        </p:txBody>
      </p:sp>
    </p:spTree>
    <p:extLst>
      <p:ext uri="{BB962C8B-B14F-4D97-AF65-F5344CB8AC3E}">
        <p14:creationId xmlns:p14="http://schemas.microsoft.com/office/powerpoint/2010/main" val="55682136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Innhold med tekst">
    <p:spTree>
      <p:nvGrpSpPr>
        <p:cNvPr id="1" name=""/>
        <p:cNvGrpSpPr/>
        <p:nvPr/>
      </p:nvGrpSpPr>
      <p:grpSpPr>
        <a:xfrm>
          <a:off x="0" y="0"/>
          <a:ext cx="0" cy="0"/>
        </a:xfrm>
      </p:grpSpPr>
      <p:sp>
        <p:nvSpPr>
          <p:cNvPr id="2" name="Tittel 1">
            <a:extLst>
              <a:ext uri="{FF2B5EF4-FFF2-40B4-BE49-F238E27FC236}">
                <a16:creationId xmlns:a16="http://schemas.microsoft.com/office/drawing/2014/main" id="{93E78CAF-D10C-2344-500E-67E5971CEE32}"/>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CDF4C0F1-8E18-28DF-5F31-B230585786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5787AE36-8924-C85C-424D-CFCAF00187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B1BF4BC4-AFC8-51E2-7484-91AA6176D7EA}"/>
              </a:ext>
            </a:extLst>
          </p:cNvPr>
          <p:cNvSpPr>
            <a:spLocks noGrp="1"/>
          </p:cNvSpPr>
          <p:nvPr>
            <p:ph type="dt" sz="half" idx="10"/>
          </p:nvPr>
        </p:nvSpPr>
        <p:spPr/>
        <p:txBody>
          <a:bodyPr/>
          <a:lstStyle/>
          <a:p>
            <a:fld id="{9C23E817-EFB5-4E39-8C2C-F8E4F57321E2}" type="datetime1">
              <a:rPr lang="nb-NO" smtClean="0"/>
              <a:t>24.09.2024</a:t>
            </a:fld>
            <a:endParaRPr lang="nb-NO"/>
          </a:p>
        </p:txBody>
      </p:sp>
      <p:sp>
        <p:nvSpPr>
          <p:cNvPr id="6" name="Plassholder for bunntekst 5">
            <a:extLst>
              <a:ext uri="{FF2B5EF4-FFF2-40B4-BE49-F238E27FC236}">
                <a16:creationId xmlns:a16="http://schemas.microsoft.com/office/drawing/2014/main" id="{85F3BA37-9DE3-D1A6-5DCD-380C55552AC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055DBE8-ED14-BD00-2BA1-DD76ED71C946}"/>
              </a:ext>
            </a:extLst>
          </p:cNvPr>
          <p:cNvSpPr>
            <a:spLocks noGrp="1"/>
          </p:cNvSpPr>
          <p:nvPr>
            <p:ph type="sldNum" sz="quarter" idx="12"/>
          </p:nvPr>
        </p:nvSpPr>
        <p:spPr/>
        <p:txBody>
          <a:bodyPr/>
          <a:lstStyle/>
          <a:p>
            <a:fld id="{BC8CC03B-B61E-46F7-849C-14CEED5B6682}" type="slidenum">
              <a:rPr lang="nb-NO" smtClean="0"/>
              <a:t>‹#›</a:t>
            </a:fld>
            <a:endParaRPr lang="nb-NO"/>
          </a:p>
        </p:txBody>
      </p:sp>
    </p:spTree>
    <p:extLst>
      <p:ext uri="{BB962C8B-B14F-4D97-AF65-F5344CB8AC3E}">
        <p14:creationId xmlns:p14="http://schemas.microsoft.com/office/powerpoint/2010/main" val="3303998250"/>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Bilde med tekst">
    <p:spTree>
      <p:nvGrpSpPr>
        <p:cNvPr id="1" name=""/>
        <p:cNvGrpSpPr/>
        <p:nvPr/>
      </p:nvGrpSpPr>
      <p:grpSpPr>
        <a:xfrm>
          <a:off x="0" y="0"/>
          <a:ext cx="0" cy="0"/>
        </a:xfrm>
      </p:grpSpPr>
      <p:sp>
        <p:nvSpPr>
          <p:cNvPr id="2" name="Tittel 1">
            <a:extLst>
              <a:ext uri="{FF2B5EF4-FFF2-40B4-BE49-F238E27FC236}">
                <a16:creationId xmlns:a16="http://schemas.microsoft.com/office/drawing/2014/main" id="{38CF77B3-4E45-8114-B2E7-F6CFF54B04F6}"/>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C828AD3A-8FD8-6F2A-7768-00045AEDD2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37DBD6FF-6E5A-E03A-F678-E2AE72EEEB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B68C6D76-98B7-A234-CB69-39500003D98B}"/>
              </a:ext>
            </a:extLst>
          </p:cNvPr>
          <p:cNvSpPr>
            <a:spLocks noGrp="1"/>
          </p:cNvSpPr>
          <p:nvPr>
            <p:ph type="dt" sz="half" idx="10"/>
          </p:nvPr>
        </p:nvSpPr>
        <p:spPr/>
        <p:txBody>
          <a:bodyPr/>
          <a:lstStyle/>
          <a:p>
            <a:fld id="{A4DA8C1D-C852-459F-B448-9A6C829FC60F}" type="datetime1">
              <a:rPr lang="nb-NO" smtClean="0"/>
              <a:t>24.09.2024</a:t>
            </a:fld>
            <a:endParaRPr lang="nb-NO"/>
          </a:p>
        </p:txBody>
      </p:sp>
      <p:sp>
        <p:nvSpPr>
          <p:cNvPr id="6" name="Plassholder for bunntekst 5">
            <a:extLst>
              <a:ext uri="{FF2B5EF4-FFF2-40B4-BE49-F238E27FC236}">
                <a16:creationId xmlns:a16="http://schemas.microsoft.com/office/drawing/2014/main" id="{2DEA9713-B938-3050-2460-79EF9C08812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B0665AF-94A3-5BDD-B001-303F60D635EF}"/>
              </a:ext>
            </a:extLst>
          </p:cNvPr>
          <p:cNvSpPr>
            <a:spLocks noGrp="1"/>
          </p:cNvSpPr>
          <p:nvPr>
            <p:ph type="sldNum" sz="quarter" idx="12"/>
          </p:nvPr>
        </p:nvSpPr>
        <p:spPr/>
        <p:txBody>
          <a:bodyPr/>
          <a:lstStyle/>
          <a:p>
            <a:fld id="{BC8CC03B-B61E-46F7-849C-14CEED5B6682}" type="slidenum">
              <a:rPr lang="nb-NO" smtClean="0"/>
              <a:t>‹#›</a:t>
            </a:fld>
            <a:endParaRPr lang="nb-NO"/>
          </a:p>
        </p:txBody>
      </p:sp>
    </p:spTree>
    <p:extLst>
      <p:ext uri="{BB962C8B-B14F-4D97-AF65-F5344CB8AC3E}">
        <p14:creationId xmlns:p14="http://schemas.microsoft.com/office/powerpoint/2010/main" val="1151712208"/>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Plassholder for tittel 1">
            <a:extLst>
              <a:ext uri="{FF2B5EF4-FFF2-40B4-BE49-F238E27FC236}">
                <a16:creationId xmlns:a16="http://schemas.microsoft.com/office/drawing/2014/main" id="{73F59002-44F0-17BE-5D87-6594D61ACB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6C488BEC-6181-A7C2-B35F-DBF412C0F0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592812A-5383-61F6-24EA-A94929DFF2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E1A623-9F02-414F-98CC-9FDBF93BD5FF}" type="datetime1">
              <a:rPr lang="nb-NO" smtClean="0"/>
              <a:t>24.09.2024</a:t>
            </a:fld>
            <a:endParaRPr lang="nb-NO"/>
          </a:p>
        </p:txBody>
      </p:sp>
      <p:sp>
        <p:nvSpPr>
          <p:cNvPr id="5" name="Plassholder for bunntekst 4">
            <a:extLst>
              <a:ext uri="{FF2B5EF4-FFF2-40B4-BE49-F238E27FC236}">
                <a16:creationId xmlns:a16="http://schemas.microsoft.com/office/drawing/2014/main" id="{EF1D6FD1-0174-EC1E-0A64-8619F25FDE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36FCB4FE-668B-06E8-6E49-67F5028D2E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CC03B-B61E-46F7-849C-14CEED5B6682}" type="slidenum">
              <a:rPr lang="nb-NO" smtClean="0"/>
              <a:t>‹#›</a:t>
            </a:fld>
            <a:endParaRPr lang="nb-NO"/>
          </a:p>
        </p:txBody>
      </p:sp>
    </p:spTree>
    <p:extLst>
      <p:ext uri="{BB962C8B-B14F-4D97-AF65-F5344CB8AC3E}">
        <p14:creationId xmlns:p14="http://schemas.microsoft.com/office/powerpoint/2010/main" val="3774686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1.png" /><Relationship Id="rId4" Type="http://schemas.openxmlformats.org/officeDocument/2006/relationships/image" Target="../media/image2.svg" /><Relationship Id="rId5" Type="http://schemas.openxmlformats.org/officeDocument/2006/relationships/image" Target="../media/image3.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openxmlformats.org/officeDocument/2006/relationships/image" Target="../media/image12.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7.png" /><Relationship Id="rId3" Type="http://schemas.openxmlformats.org/officeDocument/2006/relationships/image" Target="../media/image10.png" /><Relationship Id="rId4" Type="http://schemas.openxmlformats.org/officeDocument/2006/relationships/image" Target="../media/image13.png" /><Relationship Id="rId5" Type="http://schemas.openxmlformats.org/officeDocument/2006/relationships/image" Target="../media/image9.png" /><Relationship Id="rId6" Type="http://schemas.openxmlformats.org/officeDocument/2006/relationships/image" Target="../media/image8.png" /><Relationship Id="rId7" Type="http://schemas.openxmlformats.org/officeDocument/2006/relationships/image" Target="../media/image14.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image" Target="../media/image15.png" /><Relationship Id="rId4" Type="http://schemas.openxmlformats.org/officeDocument/2006/relationships/image" Target="../media/image16.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1.xml" /><Relationship Id="rId3" Type="http://schemas.openxmlformats.org/officeDocument/2006/relationships/image" Target="../media/image7.png" /><Relationship Id="rId4" Type="http://schemas.openxmlformats.org/officeDocument/2006/relationships/image" Target="../media/image17.png" /><Relationship Id="rId5" Type="http://schemas.openxmlformats.org/officeDocument/2006/relationships/image" Target="../media/image18.png" /><Relationship Id="rId6" Type="http://schemas.openxmlformats.org/officeDocument/2006/relationships/image" Target="../media/image10.png" /><Relationship Id="rId7" Type="http://schemas.openxmlformats.org/officeDocument/2006/relationships/image" Target="../media/image19.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aapm.onlinelibrary.wiley.com/authored-by/Arjomandy/Bijan" TargetMode="External" /><Relationship Id="rId3" Type="http://schemas.openxmlformats.org/officeDocument/2006/relationships/image" Target="../media/image1.png" /><Relationship Id="rId4" Type="http://schemas.openxmlformats.org/officeDocument/2006/relationships/image" Target="../media/image2.svg" /><Relationship Id="rId5" Type="http://schemas.openxmlformats.org/officeDocument/2006/relationships/image" Target="../media/image3.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 Id="rId3" Type="http://schemas.openxmlformats.org/officeDocument/2006/relationships/image" Target="../media/image1.png" /><Relationship Id="rId4" Type="http://schemas.openxmlformats.org/officeDocument/2006/relationships/image" Target="../media/image2.svg" /><Relationship Id="rId5" Type="http://schemas.openxmlformats.org/officeDocument/2006/relationships/image" Target="../media/image20.jpeg" /><Relationship Id="rId6" Type="http://schemas.openxmlformats.org/officeDocument/2006/relationships/image" Target="../media/image21.png" /><Relationship Id="rId7" Type="http://schemas.openxmlformats.org/officeDocument/2006/relationships/image" Target="../media/image22.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svg" /><Relationship Id="rId4" Type="http://schemas.openxmlformats.org/officeDocument/2006/relationships/image" Target="../media/image20.jpeg" /><Relationship Id="rId5" Type="http://schemas.openxmlformats.org/officeDocument/2006/relationships/image" Target="../media/image23.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image" Target="../media/image1.png" /><Relationship Id="rId4" Type="http://schemas.openxmlformats.org/officeDocument/2006/relationships/image" Target="../media/image2.svg" /><Relationship Id="rId5" Type="http://schemas.openxmlformats.org/officeDocument/2006/relationships/image" Target="../media/image20.jpeg" /><Relationship Id="rId6" Type="http://schemas.openxmlformats.org/officeDocument/2006/relationships/image" Target="../media/image24.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www-pub.iaea.org/MTCD/Publications/PDF/p15048-DOC-010-398-Rev1_web.pdf" TargetMode="External" /><Relationship Id="rId3" Type="http://schemas.openxmlformats.org/officeDocument/2006/relationships/image" Target="../media/image1.png" /><Relationship Id="rId4" Type="http://schemas.openxmlformats.org/officeDocument/2006/relationships/image" Target="../media/image2.svg" /><Relationship Id="rId5" Type="http://schemas.openxmlformats.org/officeDocument/2006/relationships/image" Target="../media/image20.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mailto:kari.nordmann@uib.no" TargetMode="External" /><Relationship Id="rId3" Type="http://schemas.openxmlformats.org/officeDocument/2006/relationships/image" Target="../media/image1.png" /><Relationship Id="rId4" Type="http://schemas.openxmlformats.org/officeDocument/2006/relationships/image" Target="../media/image2.svg" /><Relationship Id="rId5" Type="http://schemas.openxmlformats.org/officeDocument/2006/relationships/image" Target="../media/image20.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1.png" /><Relationship Id="rId4" Type="http://schemas.openxmlformats.org/officeDocument/2006/relationships/image" Target="../media/image2.svg" /><Relationship Id="rId5" Type="http://schemas.openxmlformats.org/officeDocument/2006/relationships/image" Target="../media/image3.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mailto:kari.nordmann@uib.no" TargetMode="External" /><Relationship Id="rId3" Type="http://schemas.openxmlformats.org/officeDocument/2006/relationships/image" Target="../media/image1.png" /><Relationship Id="rId4" Type="http://schemas.openxmlformats.org/officeDocument/2006/relationships/image" Target="../media/image2.svg" /><Relationship Id="rId5" Type="http://schemas.openxmlformats.org/officeDocument/2006/relationships/image" Target="../media/image20.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mailto:kari.nordmann@uib.no" TargetMode="External" /><Relationship Id="rId3" Type="http://schemas.openxmlformats.org/officeDocument/2006/relationships/image" Target="../media/image1.png" /><Relationship Id="rId4" Type="http://schemas.openxmlformats.org/officeDocument/2006/relationships/image" Target="../media/image2.svg" /><Relationship Id="rId5" Type="http://schemas.openxmlformats.org/officeDocument/2006/relationships/image" Target="../media/image20.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mailto:kari.nordmann@uib.no" TargetMode="External" /><Relationship Id="rId3" Type="http://schemas.openxmlformats.org/officeDocument/2006/relationships/image" Target="../media/image1.png" /><Relationship Id="rId4" Type="http://schemas.openxmlformats.org/officeDocument/2006/relationships/image" Target="../media/image2.svg" /><Relationship Id="rId5" Type="http://schemas.openxmlformats.org/officeDocument/2006/relationships/image" Target="../media/image20.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mailto:kari.nordmann@uib.no" TargetMode="External" /><Relationship Id="rId3" Type="http://schemas.openxmlformats.org/officeDocument/2006/relationships/image" Target="../media/image1.png" /><Relationship Id="rId4" Type="http://schemas.openxmlformats.org/officeDocument/2006/relationships/image" Target="../media/image2.svg" /><Relationship Id="rId5" Type="http://schemas.openxmlformats.org/officeDocument/2006/relationships/image" Target="../media/image20.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mailto:kari.nordmann@uib.no" TargetMode="External" /><Relationship Id="rId3" Type="http://schemas.openxmlformats.org/officeDocument/2006/relationships/image" Target="../media/image1.png" /><Relationship Id="rId4" Type="http://schemas.openxmlformats.org/officeDocument/2006/relationships/image" Target="../media/image2.svg" /><Relationship Id="rId5" Type="http://schemas.openxmlformats.org/officeDocument/2006/relationships/image" Target="../media/image20.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mailto:kari.nordmann@uib.no" TargetMode="External" /><Relationship Id="rId3" Type="http://schemas.openxmlformats.org/officeDocument/2006/relationships/image" Target="../media/image1.png" /><Relationship Id="rId4" Type="http://schemas.openxmlformats.org/officeDocument/2006/relationships/image" Target="../media/image2.svg" /><Relationship Id="rId5" Type="http://schemas.openxmlformats.org/officeDocument/2006/relationships/image" Target="../media/image20.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mailto:kari.nordmann@uib.no" TargetMode="External" /><Relationship Id="rId3" Type="http://schemas.openxmlformats.org/officeDocument/2006/relationships/image" Target="../media/image1.png" /><Relationship Id="rId4" Type="http://schemas.openxmlformats.org/officeDocument/2006/relationships/image" Target="../media/image2.svg" /><Relationship Id="rId5" Type="http://schemas.openxmlformats.org/officeDocument/2006/relationships/image" Target="../media/image20.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mailto:kari.nordmann@uib.no" TargetMode="External" /><Relationship Id="rId3" Type="http://schemas.openxmlformats.org/officeDocument/2006/relationships/image" Target="../media/image1.png" /><Relationship Id="rId4" Type="http://schemas.openxmlformats.org/officeDocument/2006/relationships/image" Target="../media/image2.svg" /><Relationship Id="rId5" Type="http://schemas.openxmlformats.org/officeDocument/2006/relationships/image" Target="../media/image20.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mailto:kari.nordmann@uib.no" TargetMode="External" /><Relationship Id="rId3" Type="http://schemas.openxmlformats.org/officeDocument/2006/relationships/image" Target="../media/image1.png" /><Relationship Id="rId4" Type="http://schemas.openxmlformats.org/officeDocument/2006/relationships/image" Target="../media/image2.svg" /><Relationship Id="rId5" Type="http://schemas.openxmlformats.org/officeDocument/2006/relationships/image" Target="../media/image20.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image" Target="../media/image1.png" /><Relationship Id="rId4" Type="http://schemas.openxmlformats.org/officeDocument/2006/relationships/image" Target="../media/image2.svg" /><Relationship Id="rId5" Type="http://schemas.openxmlformats.org/officeDocument/2006/relationships/image" Target="../media/image3.png" /><Relationship Id="rId6" Type="http://schemas.openxmlformats.org/officeDocument/2006/relationships/image" Target="../media/image4.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doi.org/10.1371/journal.pone.0212412" TargetMode="External" /><Relationship Id="rId3" Type="http://schemas.openxmlformats.org/officeDocument/2006/relationships/hyperlink" Target="https://doi.org/10.1002/mp.14125" TargetMode="External" /><Relationship Id="rId4" Type="http://schemas.openxmlformats.org/officeDocument/2006/relationships/image" Target="../media/image1.png" /><Relationship Id="rId5" Type="http://schemas.openxmlformats.org/officeDocument/2006/relationships/image" Target="../media/image2.svg" /><Relationship Id="rId6" Type="http://schemas.openxmlformats.org/officeDocument/2006/relationships/image" Target="../media/image3.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hyperlink" Target="https://aapm.onlinelibrary.wiley.com/authored-by/Safai/Sairos" TargetMode="External" /><Relationship Id="rId11" Type="http://schemas.openxmlformats.org/officeDocument/2006/relationships/hyperlink" Target="https://aapm.onlinelibrary.wiley.com/authored-by/Sahoo/Narayan" TargetMode="External" /><Relationship Id="rId12" Type="http://schemas.openxmlformats.org/officeDocument/2006/relationships/hyperlink" Target="https://aapm.onlinelibrary.wiley.com/authored-by/Pankuch/Mark" TargetMode="External" /><Relationship Id="rId13" Type="http://schemas.openxmlformats.org/officeDocument/2006/relationships/hyperlink" Target="https://aapm.onlinelibrary.wiley.com/authored-by/Farr/Jonathan+B." TargetMode="External" /><Relationship Id="rId14" Type="http://schemas.openxmlformats.org/officeDocument/2006/relationships/hyperlink" Target="https://aapm.onlinelibrary.wiley.com/authored-by/Yong+Park/Sung" TargetMode="External" /><Relationship Id="rId15" Type="http://schemas.openxmlformats.org/officeDocument/2006/relationships/hyperlink" Target="https://aapm.onlinelibrary.wiley.com/authored-by/Klein/Eric" TargetMode="External" /><Relationship Id="rId16" Type="http://schemas.openxmlformats.org/officeDocument/2006/relationships/hyperlink" Target="https://aapm.onlinelibrary.wiley.com/authored-by/Flanz/Jacob" TargetMode="External" /><Relationship Id="rId17" Type="http://schemas.openxmlformats.org/officeDocument/2006/relationships/hyperlink" Target="https://aapm.onlinelibrary.wiley.com/authored-by/Yorke/Ellen+D." TargetMode="External" /><Relationship Id="rId18" Type="http://schemas.openxmlformats.org/officeDocument/2006/relationships/hyperlink" Target="https://aapm.onlinelibrary.wiley.com/authored-by/Followill/David" TargetMode="External" /><Relationship Id="rId19" Type="http://schemas.openxmlformats.org/officeDocument/2006/relationships/hyperlink" Target="https://aapm.onlinelibrary.wiley.com/authored-by/Kase/Yuki" TargetMode="External" /><Relationship Id="rId2" Type="http://schemas.openxmlformats.org/officeDocument/2006/relationships/notesSlide" Target="../notesSlides/notesSlide5.xml" /><Relationship Id="rId20" Type="http://schemas.openxmlformats.org/officeDocument/2006/relationships/hyperlink" Target="https://doi.org/10.1002/mp.13622" TargetMode="External" /><Relationship Id="rId21" Type="http://schemas.openxmlformats.org/officeDocument/2006/relationships/image" Target="../media/image5.jpeg" /><Relationship Id="rId3" Type="http://schemas.openxmlformats.org/officeDocument/2006/relationships/image" Target="../media/image1.png" /><Relationship Id="rId4" Type="http://schemas.openxmlformats.org/officeDocument/2006/relationships/image" Target="../media/image2.svg" /><Relationship Id="rId5" Type="http://schemas.openxmlformats.org/officeDocument/2006/relationships/image" Target="../media/image3.png" /><Relationship Id="rId6" Type="http://schemas.openxmlformats.org/officeDocument/2006/relationships/hyperlink" Target="https://aapm.onlinelibrary.wiley.com/journal/24734209" TargetMode="External" /><Relationship Id="rId7" Type="http://schemas.openxmlformats.org/officeDocument/2006/relationships/hyperlink" Target="https://aapm.onlinelibrary.wiley.com/authored-by/Arjomandy/Bijan" TargetMode="External" /><Relationship Id="rId8" Type="http://schemas.openxmlformats.org/officeDocument/2006/relationships/hyperlink" Target="https://aapm.onlinelibrary.wiley.com/authored-by/Taylor/Paige" TargetMode="External" /><Relationship Id="rId9" Type="http://schemas.openxmlformats.org/officeDocument/2006/relationships/hyperlink" Target="https://aapm.onlinelibrary.wiley.com/authored-by/Ainsley/Christopher" TargetMode="Externa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6.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7.xml" /><Relationship Id="rId3" Type="http://schemas.openxmlformats.org/officeDocument/2006/relationships/image" Target="../media/image7.png" /><Relationship Id="rId4" Type="http://schemas.openxmlformats.org/officeDocument/2006/relationships/image" Target="../media/image8.png" /><Relationship Id="rId5" Type="http://schemas.openxmlformats.org/officeDocument/2006/relationships/image" Target="../media/image9.png" /><Relationship Id="rId6" Type="http://schemas.openxmlformats.org/officeDocument/2006/relationships/image" Target="../media/image10.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image" Target="../media/image11.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6" name="Gruppe 35">
            <a:extLst>
              <a:ext uri="{FF2B5EF4-FFF2-40B4-BE49-F238E27FC236}">
                <a16:creationId xmlns:a16="http://schemas.microsoft.com/office/drawing/2014/main" id="{46FC452A-E7E5-75D6-81E7-0A7ED2072094}"/>
              </a:ext>
            </a:extLst>
          </p:cNvPr>
          <p:cNvGrpSpPr/>
          <p:nvPr/>
        </p:nvGrpSpPr>
        <p:grpSpPr>
          <a:xfrm>
            <a:off x="0" y="0"/>
            <a:ext cx="12192000" cy="6858000"/>
            <a:chExt cx="12192000" cy="6858000"/>
          </a:xfrm>
        </p:grpSpPr>
        <p:sp>
          <p:nvSpPr>
            <p:cNvPr id="37" name="Rektangel: ett avrundet hjørne 36">
              <a:extLst>
                <a:ext uri="{FF2B5EF4-FFF2-40B4-BE49-F238E27FC236}">
                  <a16:creationId xmlns:a16="http://schemas.microsoft.com/office/drawing/2014/main" id="{D92B42EE-A6D1-F15D-C036-3B96666284F0}"/>
                </a:ext>
              </a:extLst>
            </p:cNvPr>
            <p:cNvSpPr/>
            <p:nvPr/>
          </p:nvSpPr>
          <p:spPr>
            <a:xfrm>
              <a:off x="63149" y="5710412"/>
              <a:ext cx="1080000" cy="108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38" name="Gruppe 37">
              <a:extLst>
                <a:ext uri="{FF2B5EF4-FFF2-40B4-BE49-F238E27FC236}">
                  <a16:creationId xmlns:a16="http://schemas.microsoft.com/office/drawing/2014/main" id="{BA5AE32A-B398-9C22-F933-AFD2FAE07B28}"/>
                </a:ext>
              </a:extLst>
            </p:cNvPr>
            <p:cNvGrpSpPr/>
            <p:nvPr/>
          </p:nvGrpSpPr>
          <p:grpSpPr>
            <a:xfrm>
              <a:off x="0" y="0"/>
              <a:ext cx="12192000" cy="6858000"/>
              <a:chExt cx="12192000" cy="6858000"/>
            </a:xfrm>
          </p:grpSpPr>
          <p:cxnSp>
            <p:nvCxnSpPr>
              <p:cNvPr id="40" name="Rett linje 39">
                <a:extLst>
                  <a:ext uri="{FF2B5EF4-FFF2-40B4-BE49-F238E27FC236}">
                    <a16:creationId xmlns:a16="http://schemas.microsoft.com/office/drawing/2014/main" id="{B791210C-AE7D-1DBF-9441-5A7B76478236}"/>
                  </a:ext>
                </a:extLst>
              </p:cNvPr>
              <p:cNvCxnSpPr/>
              <p:nvPr/>
            </p:nvCxnSpPr>
            <p:spPr>
              <a:xfrm>
                <a:off x="0" y="61877"/>
                <a:ext cx="12192000" cy="0"/>
              </a:xfrm>
              <a:prstGeom prst="line">
                <a:avLst/>
              </a:prstGeom>
              <a:ln w="127000" cmpd="thickThi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Rett linje 40">
                <a:extLst>
                  <a:ext uri="{FF2B5EF4-FFF2-40B4-BE49-F238E27FC236}">
                    <a16:creationId xmlns:a16="http://schemas.microsoft.com/office/drawing/2014/main" id="{CB89C262-3EA8-3E20-98CE-24AEAE123561}"/>
                  </a:ext>
                </a:extLst>
              </p:cNvPr>
              <p:cNvCxnSpPr/>
              <p:nvPr/>
            </p:nvCxnSpPr>
            <p:spPr>
              <a:xfrm flipH="1" flipV="1">
                <a:off x="12131700" y="0"/>
                <a:ext cx="0" cy="6858000"/>
              </a:xfrm>
              <a:prstGeom prst="line">
                <a:avLst/>
              </a:prstGeom>
              <a:ln w="127000" cmpd="thickThi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Rett linje 41">
                <a:extLst>
                  <a:ext uri="{FF2B5EF4-FFF2-40B4-BE49-F238E27FC236}">
                    <a16:creationId xmlns:a16="http://schemas.microsoft.com/office/drawing/2014/main" id="{93A7EB78-DC4B-D981-E394-F612C8BA94EB}"/>
                  </a:ext>
                </a:extLst>
              </p:cNvPr>
              <p:cNvCxnSpPr/>
              <p:nvPr/>
            </p:nvCxnSpPr>
            <p:spPr>
              <a:xfrm flipH="1" flipV="1">
                <a:off x="60299" y="0"/>
                <a:ext cx="0" cy="6858000"/>
              </a:xfrm>
              <a:prstGeom prst="line">
                <a:avLst/>
              </a:prstGeom>
              <a:ln w="127000" cmpd="thinThick">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3" name="Rektangel 42">
                <a:extLst>
                  <a:ext uri="{FF2B5EF4-FFF2-40B4-BE49-F238E27FC236}">
                    <a16:creationId xmlns:a16="http://schemas.microsoft.com/office/drawing/2014/main" id="{C8FF7D9C-9C7E-D82A-5F96-F0C1D32048FC}"/>
                  </a:ext>
                </a:extLst>
              </p:cNvPr>
              <p:cNvSpPr/>
              <p:nvPr/>
            </p:nvSpPr>
            <p:spPr>
              <a:xfrm>
                <a:off x="0" y="6492875"/>
                <a:ext cx="12192000" cy="36512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3"/>
                <a:endParaRPr lang="nb-NO">
                  <a:solidFill>
                    <a:schemeClr val="tx1">
                      <a:lumMod val="65000"/>
                      <a:lumOff val="35000"/>
                    </a:schemeClr>
                  </a:solidFill>
                </a:endParaRPr>
              </a:p>
            </p:txBody>
          </p:sp>
          <p:sp>
            <p:nvSpPr>
              <p:cNvPr id="44" name="Rektangel: ett avrundet hjørne 43">
                <a:extLst>
                  <a:ext uri="{FF2B5EF4-FFF2-40B4-BE49-F238E27FC236}">
                    <a16:creationId xmlns:a16="http://schemas.microsoft.com/office/drawing/2014/main" id="{A9C9F899-CF91-2D07-4639-425DC5A99190}"/>
                  </a:ext>
                </a:extLst>
              </p:cNvPr>
              <p:cNvSpPr/>
              <p:nvPr/>
            </p:nvSpPr>
            <p:spPr>
              <a:xfrm rot="5400000">
                <a:off x="65759" y="67776"/>
                <a:ext cx="360000" cy="36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5" name="Rektangel: ett avrundet hjørne 44">
                <a:extLst>
                  <a:ext uri="{FF2B5EF4-FFF2-40B4-BE49-F238E27FC236}">
                    <a16:creationId xmlns:a16="http://schemas.microsoft.com/office/drawing/2014/main" id="{8AE2DA0B-CFA3-29FE-EAC3-CC2287191CDC}"/>
                  </a:ext>
                </a:extLst>
              </p:cNvPr>
              <p:cNvSpPr/>
              <p:nvPr/>
            </p:nvSpPr>
            <p:spPr>
              <a:xfrm rot="16200000">
                <a:off x="11411696" y="6066198"/>
                <a:ext cx="720000" cy="72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46" name="Rett linje 45">
                <a:extLst>
                  <a:ext uri="{FF2B5EF4-FFF2-40B4-BE49-F238E27FC236}">
                    <a16:creationId xmlns:a16="http://schemas.microsoft.com/office/drawing/2014/main" id="{94BEC03D-26E1-50DE-D45D-219CD150C34E}"/>
                  </a:ext>
                </a:extLst>
              </p:cNvPr>
              <p:cNvCxnSpPr/>
              <p:nvPr/>
            </p:nvCxnSpPr>
            <p:spPr>
              <a:xfrm>
                <a:off x="0" y="6505072"/>
                <a:ext cx="11518900" cy="0"/>
              </a:xfrm>
              <a:prstGeom prst="line">
                <a:avLst/>
              </a:prstGeom>
              <a:ln w="127000" cmpd="thinThick">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9" name="Rektangel: ett avrundet hjørne 38">
              <a:extLst>
                <a:ext uri="{FF2B5EF4-FFF2-40B4-BE49-F238E27FC236}">
                  <a16:creationId xmlns:a16="http://schemas.microsoft.com/office/drawing/2014/main" id="{A10CD575-F62A-C370-8EB2-291C9716984C}"/>
                </a:ext>
              </a:extLst>
            </p:cNvPr>
            <p:cNvSpPr/>
            <p:nvPr/>
          </p:nvSpPr>
          <p:spPr>
            <a:xfrm rot="10800000">
              <a:off x="11945850" y="72175"/>
              <a:ext cx="180000" cy="18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4" name="Frihåndsform: figur 3">
            <a:extLst>
              <a:ext uri="{FF2B5EF4-FFF2-40B4-BE49-F238E27FC236}">
                <a16:creationId xmlns:a16="http://schemas.microsoft.com/office/drawing/2014/main" id="{2F15E47F-F578-1B2B-BF32-E05ECC3FFCEE}"/>
              </a:ext>
            </a:extLst>
          </p:cNvPr>
          <p:cNvSpPr/>
          <p:nvPr/>
        </p:nvSpPr>
        <p:spPr>
          <a:xfrm>
            <a:off x="838200" y="720150"/>
            <a:ext cx="10510837" cy="899314"/>
          </a:xfrm>
          <a:custGeom>
            <a:gdLst>
              <a:gd name="connsiteX0" fmla="*/ 0 w 8725179"/>
              <a:gd name="connsiteY0" fmla="*/ 488868 h 899314"/>
              <a:gd name="connsiteX1" fmla="*/ 6400800 w 8725179"/>
              <a:gd name="connsiteY1" fmla="*/ 480402 h 899314"/>
              <a:gd name="connsiteX2" fmla="*/ 7543800 w 8725179"/>
              <a:gd name="connsiteY2" fmla="*/ 471935 h 899314"/>
              <a:gd name="connsiteX3" fmla="*/ 8212666 w 8725179"/>
              <a:gd name="connsiteY3" fmla="*/ 421135 h 899314"/>
              <a:gd name="connsiteX4" fmla="*/ 8551333 w 8725179"/>
              <a:gd name="connsiteY4" fmla="*/ 6268 h 899314"/>
              <a:gd name="connsiteX5" fmla="*/ 8644466 w 8725179"/>
              <a:gd name="connsiteY5" fmla="*/ 785202 h 899314"/>
              <a:gd name="connsiteX6" fmla="*/ 8725179 w 8725179"/>
              <a:gd name="connsiteY6" fmla="*/ 897650 h 8993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5179" h="899313">
                <a:moveTo>
                  <a:pt x="0" y="488868"/>
                </a:moveTo>
                <a:lnTo>
                  <a:pt x="6400800" y="480402"/>
                </a:lnTo>
                <a:lnTo>
                  <a:pt x="7543800" y="471935"/>
                </a:lnTo>
                <a:cubicBezTo>
                  <a:pt x="7845778" y="462057"/>
                  <a:pt x="8044744" y="498746"/>
                  <a:pt x="8212666" y="421135"/>
                </a:cubicBezTo>
                <a:cubicBezTo>
                  <a:pt x="8380588" y="343524"/>
                  <a:pt x="8479366" y="-54410"/>
                  <a:pt x="8551333" y="6268"/>
                </a:cubicBezTo>
                <a:cubicBezTo>
                  <a:pt x="8623300" y="66946"/>
                  <a:pt x="8614833" y="637035"/>
                  <a:pt x="8644466" y="785202"/>
                </a:cubicBezTo>
                <a:cubicBezTo>
                  <a:pt x="8674099" y="933369"/>
                  <a:pt x="8697662" y="892887"/>
                  <a:pt x="8725179" y="897650"/>
                </a:cubicBezTo>
              </a:path>
            </a:pathLst>
          </a:cu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2" name="Tittel 1">
            <a:extLst>
              <a:ext uri="{FF2B5EF4-FFF2-40B4-BE49-F238E27FC236}">
                <a16:creationId xmlns:a16="http://schemas.microsoft.com/office/drawing/2014/main" id="{86934CDE-2118-C263-1465-0682FE074B79}"/>
              </a:ext>
            </a:extLst>
          </p:cNvPr>
          <p:cNvSpPr>
            <a:spLocks noGrp="1"/>
          </p:cNvSpPr>
          <p:nvPr>
            <p:ph type="title"/>
          </p:nvPr>
        </p:nvSpPr>
        <p:spPr>
          <a:xfrm>
            <a:off x="838200" y="334897"/>
            <a:ext cx="10515600" cy="1325563"/>
          </a:xfrm>
        </p:spPr>
        <p:txBody>
          <a:bodyPr>
            <a:normAutofit/>
          </a:bodyPr>
          <a:lstStyle/>
          <a:p>
            <a:r>
              <a:rPr lang="nb-NO" sz="3200"/>
              <a:t>Kvalitetssikring og strålevern</a:t>
            </a:r>
          </a:p>
        </p:txBody>
      </p:sp>
      <p:sp>
        <p:nvSpPr>
          <p:cNvPr id="26" name="Plassholder for lysbildenummer 25">
            <a:extLst>
              <a:ext uri="{FF2B5EF4-FFF2-40B4-BE49-F238E27FC236}">
                <a16:creationId xmlns:a16="http://schemas.microsoft.com/office/drawing/2014/main" id="{F845B8CA-1CB9-C352-6796-92779F54FF38}"/>
              </a:ext>
            </a:extLst>
          </p:cNvPr>
          <p:cNvSpPr>
            <a:spLocks noGrp="1"/>
          </p:cNvSpPr>
          <p:nvPr>
            <p:ph type="sldNum" sz="quarter" idx="12"/>
          </p:nvPr>
        </p:nvSpPr>
        <p:spPr>
          <a:xfrm>
            <a:off x="0" y="61876"/>
            <a:ext cx="468000" cy="360000"/>
          </a:xfrm>
        </p:spPr>
        <p:txBody>
          <a:bodyPr/>
          <a:lstStyle/>
          <a:p>
            <a:pPr algn="ctr"/>
            <a:fld id="{BC8CC03B-B61E-46F7-849C-14CEED5B6682}" type="slidenum">
              <a:rPr lang="nb-NO" sz="2000" smtClean="0">
                <a:solidFill>
                  <a:schemeClr val="tx1">
                    <a:lumMod val="65000"/>
                    <a:lumOff val="35000"/>
                  </a:schemeClr>
                </a:solidFill>
              </a:rPr>
              <a:pPr algn="ctr"/>
              <a:t>1</a:t>
            </a:fld>
            <a:endParaRPr lang="nb-NO" sz="2000">
              <a:solidFill>
                <a:schemeClr val="tx1">
                  <a:lumMod val="65000"/>
                  <a:lumOff val="35000"/>
                </a:schemeClr>
              </a:solidFill>
            </a:endParaRPr>
          </a:p>
        </p:txBody>
      </p:sp>
      <p:sp>
        <p:nvSpPr>
          <p:cNvPr id="12" name="TekstSylinder 11">
            <a:extLst>
              <a:ext uri="{FF2B5EF4-FFF2-40B4-BE49-F238E27FC236}">
                <a16:creationId xmlns:a16="http://schemas.microsoft.com/office/drawing/2014/main" id="{079918C6-DB65-1683-AF7F-B6AE76DF5BCB}"/>
              </a:ext>
            </a:extLst>
          </p:cNvPr>
          <p:cNvSpPr txBox="1"/>
          <p:nvPr/>
        </p:nvSpPr>
        <p:spPr>
          <a:xfrm>
            <a:off x="838200" y="1320039"/>
            <a:ext cx="10086474" cy="461665"/>
          </a:xfrm>
          <a:prstGeom prst="rect">
            <a:avLst/>
          </a:prstGeom>
          <a:noFill/>
        </p:spPr>
        <p:txBody>
          <a:bodyPr wrap="square" rtlCol="0">
            <a:spAutoFit/>
          </a:bodyPr>
          <a:lstStyle/>
          <a:p>
            <a:r>
              <a:rPr lang="nb-NO" sz="1200" i="1">
                <a:solidFill>
                  <a:schemeClr val="bg1">
                    <a:lumMod val="50000"/>
                  </a:schemeClr>
                </a:solidFill>
              </a:rPr>
              <a:t>Denne presentasjonen skal sikre minimumskompetanse for læremålene listet nedenfor. Det er ens eget ansvar å holde seg oppdatert med tanke på endringer eller utvikling. Dersom en mener noe i presentasjonene er feil eller utdatert er det viktig at dette blir formidlet til ansvarlig for nasjonal kompetanseplan. </a:t>
            </a:r>
          </a:p>
        </p:txBody>
      </p:sp>
      <p:sp>
        <p:nvSpPr>
          <p:cNvPr id="30" name="TekstSylinder 29">
            <a:extLst>
              <a:ext uri="{FF2B5EF4-FFF2-40B4-BE49-F238E27FC236}">
                <a16:creationId xmlns:a16="http://schemas.microsoft.com/office/drawing/2014/main" id="{E3378CD3-6459-6BBF-EFF2-967EB5B9222B}"/>
              </a:ext>
            </a:extLst>
          </p:cNvPr>
          <p:cNvSpPr txBox="1"/>
          <p:nvPr/>
        </p:nvSpPr>
        <p:spPr>
          <a:xfrm>
            <a:off x="1409008" y="5932779"/>
            <a:ext cx="4772076" cy="369332"/>
          </a:xfrm>
          <a:prstGeom prst="rect">
            <a:avLst/>
          </a:prstGeom>
          <a:noFill/>
        </p:spPr>
        <p:txBody>
          <a:bodyPr wrap="none" rtlCol="0">
            <a:spAutoFit/>
          </a:bodyPr>
          <a:lstStyle/>
          <a:p>
            <a:r>
              <a:rPr lang="nb-NO"/>
              <a:t>Forventet gjennomføringstid er cirka 25 minutter</a:t>
            </a:r>
          </a:p>
        </p:txBody>
      </p:sp>
      <p:pic>
        <p:nvPicPr>
          <p:cNvPr id="33" name="Grafikk 32" descr="Volum med heldekkende fyll">
            <a:extLst>
              <a:ext uri="{FF2B5EF4-FFF2-40B4-BE49-F238E27FC236}">
                <a16:creationId xmlns:a16="http://schemas.microsoft.com/office/drawing/2014/main" id="{C6AEEDD6-EDC8-84F5-47A0-ADF8052E53F6}"/>
              </a:ext>
            </a:extLst>
          </p:cNvPr>
          <p:cNvPicPr>
            <a:picLocks noChangeAspect="1"/>
          </p:cNvPicPr>
          <p:nvPr/>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val="0"/>
              </a:ext>
            </a:extLst>
          </a:blip>
          <a:stretch>
            <a:fillRect/>
          </a:stretch>
        </p:blipFill>
        <p:spPr>
          <a:xfrm>
            <a:off x="11539496" y="6193846"/>
            <a:ext cx="540000" cy="540000"/>
          </a:xfrm>
          <a:prstGeom prst="rect">
            <a:avLst/>
          </a:prstGeom>
        </p:spPr>
      </p:pic>
      <p:pic>
        <p:nvPicPr>
          <p:cNvPr id="47" name="Picture 2" descr="Behandlingshjelpemidler.no – Spesialisthelsetjenester i hjemmet">
            <a:extLst>
              <a:ext uri="{FF2B5EF4-FFF2-40B4-BE49-F238E27FC236}">
                <a16:creationId xmlns:a16="http://schemas.microsoft.com/office/drawing/2014/main" id="{FB00525B-4A1B-CC9D-790A-8662C7D513C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87964" y="5845067"/>
            <a:ext cx="830370" cy="830370"/>
          </a:xfrm>
          <a:prstGeom prst="ellipse">
            <a:avLst/>
          </a:prstGeom>
          <a:noFill/>
          <a:effectLst>
            <a:softEdge rad="31750"/>
          </a:effectLst>
          <a:extLst>
            <a:ext uri="{909E8E84-426E-40DD-AFC4-6F175D3DCCD1}">
              <a14:hiddenFill xmlns:a14="http://schemas.microsoft.com/office/drawing/2010/main">
                <a:solidFill>
                  <a:srgbClr val="FFFFFF"/>
                </a:solidFill>
              </a14:hiddenFill>
            </a:ext>
          </a:extLst>
        </p:spPr>
      </p:pic>
      <p:graphicFrame>
        <p:nvGraphicFramePr>
          <p:cNvPr id="6" name="Tabell 11">
            <a:extLst>
              <a:ext uri="{FF2B5EF4-FFF2-40B4-BE49-F238E27FC236}">
                <a16:creationId xmlns:a16="http://schemas.microsoft.com/office/drawing/2014/main" id="{0BBDEAC4-4CC0-EB21-F847-348EDDB8BF83}"/>
              </a:ext>
            </a:extLst>
          </p:cNvPr>
          <p:cNvGraphicFramePr/>
          <p:nvPr>
            <p:extLst>
              <p:ext uri="{D42A27DB-BD31-4B8C-83A1-F6EECF244321}">
                <p14:modId xmlns:p14="http://schemas.microsoft.com/office/powerpoint/2010/main" val="1754320904"/>
              </p:ext>
            </p:extLst>
          </p:nvPr>
        </p:nvGraphicFramePr>
        <p:xfrm>
          <a:off x="911568" y="2660971"/>
          <a:ext cx="10368865" cy="2199640"/>
        </p:xfrm>
        <a:graphic>
          <a:graphicData uri="http://schemas.openxmlformats.org/drawingml/2006/table">
            <a:tbl>
              <a:tblPr firstRow="1" bandRow="1">
                <a:tableStyleId>{5C22544A-7EE6-4342-B048-85BDC9FD1C3A}</a:tableStyleId>
              </a:tblPr>
              <a:tblGrid>
                <a:gridCol w="1355890">
                  <a:extLst>
                    <a:ext uri="{9D8B030D-6E8A-4147-A177-3AD203B41FA5}">
                      <a16:colId xmlns:a16="http://schemas.microsoft.com/office/drawing/2014/main" val="440821155"/>
                    </a:ext>
                  </a:extLst>
                </a:gridCol>
                <a:gridCol w="3997634">
                  <a:extLst>
                    <a:ext uri="{9D8B030D-6E8A-4147-A177-3AD203B41FA5}">
                      <a16:colId xmlns:a16="http://schemas.microsoft.com/office/drawing/2014/main" val="4063809313"/>
                    </a:ext>
                  </a:extLst>
                </a:gridCol>
                <a:gridCol w="3338934">
                  <a:extLst>
                    <a:ext uri="{9D8B030D-6E8A-4147-A177-3AD203B41FA5}">
                      <a16:colId xmlns:a16="http://schemas.microsoft.com/office/drawing/2014/main" val="2053100571"/>
                    </a:ext>
                  </a:extLst>
                </a:gridCol>
                <a:gridCol w="1676407">
                  <a:extLst>
                    <a:ext uri="{9D8B030D-6E8A-4147-A177-3AD203B41FA5}">
                      <a16:colId xmlns:a16="http://schemas.microsoft.com/office/drawing/2014/main" val="2697375923"/>
                    </a:ext>
                  </a:extLst>
                </a:gridCol>
              </a:tblGrid>
              <a:tr h="370840">
                <a:tc>
                  <a:txBody>
                    <a:bodyPr vert="horz" wrap="square"/>
                    <a:lstStyle/>
                    <a:p>
                      <a:endParaRPr lang="nb-NO"/>
                    </a:p>
                  </a:txBody>
                  <a:tcPr/>
                </a:tc>
                <a:tc>
                  <a:txBody>
                    <a:bodyPr vert="horz" wrap="square"/>
                    <a:lstStyle/>
                    <a:p>
                      <a:r>
                        <a:rPr lang="nb-NO"/>
                        <a:t>Foredrag</a:t>
                      </a:r>
                    </a:p>
                  </a:txBody>
                  <a:tcPr/>
                </a:tc>
                <a:tc>
                  <a:txBody>
                    <a:bodyPr vert="horz" wrap="square"/>
                    <a:lstStyle/>
                    <a:p>
                      <a:r>
                        <a:rPr lang="nb-NO"/>
                        <a:t>Foredragsholder, Org.</a:t>
                      </a:r>
                    </a:p>
                  </a:txBody>
                  <a:tcPr/>
                </a:tc>
                <a:tc>
                  <a:txBody>
                    <a:bodyPr vert="horz" wrap="square"/>
                    <a:lstStyle/>
                    <a:p>
                      <a:r>
                        <a:rPr lang="nb-NO"/>
                        <a:t>Sist endret</a:t>
                      </a:r>
                    </a:p>
                  </a:txBody>
                  <a:tcPr/>
                </a:tc>
                <a:extLst>
                  <a:ext uri="{0D108BD9-81ED-4DB2-BD59-A6C34878D82A}">
                    <a16:rowId xmlns:a16="http://schemas.microsoft.com/office/drawing/2014/main" val="956769334"/>
                  </a:ext>
                </a:extLst>
              </a:tr>
              <a:tr h="370840">
                <a:tc>
                  <a:txBody>
                    <a:bodyPr vert="horz" wrap="square"/>
                    <a:lstStyle/>
                    <a:p>
                      <a:r>
                        <a:rPr lang="nb-NO"/>
                        <a:t>Slide 2-11</a:t>
                      </a:r>
                    </a:p>
                  </a:txBody>
                  <a:tcPr/>
                </a:tc>
                <a:tc>
                  <a:txBody>
                    <a:bodyPr vert="horz" wrap="square"/>
                    <a:lstStyle/>
                    <a:p>
                      <a:r>
                        <a:rPr lang="nb-NO" b="1"/>
                        <a:t>Kvalitetssikring</a:t>
                      </a:r>
                      <a:r>
                        <a:rPr lang="nb-NO"/>
                        <a:t> (pasientspesifikke kontroller, periodisk QA, dosimetriutstyr og dosemåling)</a:t>
                      </a:r>
                    </a:p>
                  </a:txBody>
                  <a:tcPr/>
                </a:tc>
                <a:tc>
                  <a:txBody>
                    <a:bodyPr vert="horz" wrap="square"/>
                    <a:lstStyle/>
                    <a:p>
                      <a:r>
                        <a:rPr lang="nb-NO"/>
                        <a:t>Harald Valen, HUS</a:t>
                      </a:r>
                    </a:p>
                  </a:txBody>
                  <a:tcPr/>
                </a:tc>
                <a:tc>
                  <a:txBody>
                    <a:bodyPr vert="horz" wrap="square"/>
                    <a:lstStyle/>
                    <a:p>
                      <a:r>
                        <a:rPr lang="nb-NO"/>
                        <a:t>01.10.2024</a:t>
                      </a:r>
                    </a:p>
                  </a:txBody>
                  <a:tcPr/>
                </a:tc>
                <a:extLst>
                  <a:ext uri="{0D108BD9-81ED-4DB2-BD59-A6C34878D82A}">
                    <a16:rowId xmlns:a16="http://schemas.microsoft.com/office/drawing/2014/main" val="2153428582"/>
                  </a:ext>
                </a:extLst>
              </a:tr>
              <a:tr h="370840">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nb-NO"/>
                        <a:t>Slide 12-</a:t>
                      </a:r>
                    </a:p>
                  </a:txBody>
                  <a:tcPr/>
                </a:tc>
                <a:tc>
                  <a:txBody>
                    <a:bodyPr vert="horz" wrap="square"/>
                    <a:lstStyle/>
                    <a:p>
                      <a:r>
                        <a:rPr lang="nb-NO" b="1" i="0"/>
                        <a:t>Strålevern</a:t>
                      </a:r>
                      <a:r>
                        <a:rPr lang="nb-NO" i="0"/>
                        <a:t> (dosimetriutstyr, persondosimetri, akseptanstester, aktivering og nøytronstråling)</a:t>
                      </a:r>
                    </a:p>
                  </a:txBody>
                  <a:tcPr/>
                </a:tc>
                <a:tc>
                  <a:txBody>
                    <a:bodyPr vert="horz" wrap="square"/>
                    <a:lstStyle/>
                    <a:p>
                      <a:r>
                        <a:rPr lang="nb-NO"/>
                        <a:t>Kari Nordmann, UIB</a:t>
                      </a:r>
                    </a:p>
                  </a:txBody>
                  <a:tcPr/>
                </a:tc>
                <a:tc>
                  <a:txBody>
                    <a:bodyPr vert="horz" wrap="square"/>
                    <a:lstStyle/>
                    <a:p>
                      <a:r>
                        <a:rPr lang="nb-NO"/>
                        <a:t>01.10.2024</a:t>
                      </a:r>
                    </a:p>
                  </a:txBody>
                  <a:tcPr/>
                </a:tc>
                <a:extLst>
                  <a:ext uri="{0D108BD9-81ED-4DB2-BD59-A6C34878D82A}">
                    <a16:rowId xmlns:a16="http://schemas.microsoft.com/office/drawing/2014/main" val="906142343"/>
                  </a:ext>
                </a:extLst>
              </a:tr>
            </a:tbl>
          </a:graphicData>
        </a:graphic>
      </p:graphicFrame>
      <p:sp>
        <p:nvSpPr>
          <p:cNvPr id="7" name="TekstSylinder 6">
            <a:extLst>
              <a:ext uri="{FF2B5EF4-FFF2-40B4-BE49-F238E27FC236}">
                <a16:creationId xmlns:a16="http://schemas.microsoft.com/office/drawing/2014/main" id="{1D1AC370-2C8E-A539-FE56-CE6076F574ED}"/>
              </a:ext>
            </a:extLst>
          </p:cNvPr>
          <p:cNvSpPr txBox="1"/>
          <p:nvPr/>
        </p:nvSpPr>
        <p:spPr>
          <a:xfrm>
            <a:off x="851269" y="2211199"/>
            <a:ext cx="5829141" cy="461665"/>
          </a:xfrm>
          <a:prstGeom prst="rect">
            <a:avLst/>
          </a:prstGeom>
          <a:noFill/>
        </p:spPr>
        <p:txBody>
          <a:bodyPr wrap="square" rtlCol="0">
            <a:spAutoFit/>
          </a:bodyPr>
          <a:lstStyle/>
          <a:p>
            <a:r>
              <a:rPr lang="nb-NO" sz="2400"/>
              <a:t>Innhold </a:t>
            </a:r>
          </a:p>
        </p:txBody>
      </p:sp>
    </p:spTree>
    <p:extLst>
      <p:ext uri="{BB962C8B-B14F-4D97-AF65-F5344CB8AC3E}">
        <p14:creationId xmlns:p14="http://schemas.microsoft.com/office/powerpoint/2010/main" val="3727412860"/>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a:xfrm>
            <a:off x="838200" y="365125"/>
            <a:ext cx="10515600" cy="830629"/>
          </a:xfrm>
        </p:spPr>
        <p:txBody>
          <a:bodyPr/>
          <a:lstStyle/>
          <a:p>
            <a:r>
              <a:rPr lang="nb-NO"/>
              <a:t>Anbefalinger i TG 224</a:t>
            </a:r>
          </a:p>
        </p:txBody>
      </p:sp>
      <p:sp>
        <p:nvSpPr>
          <p:cNvPr id="3" name="Plassholder for innhold 2"/>
          <p:cNvSpPr>
            <a:spLocks noGrp="1"/>
          </p:cNvSpPr>
          <p:nvPr>
            <p:ph idx="1"/>
          </p:nvPr>
        </p:nvSpPr>
        <p:spPr>
          <a:xfrm>
            <a:off x="838200" y="1406770"/>
            <a:ext cx="5062415" cy="5353538"/>
          </a:xfrm>
        </p:spPr>
        <p:txBody>
          <a:bodyPr>
            <a:normAutofit/>
          </a:bodyPr>
          <a:lstStyle/>
          <a:p>
            <a:r>
              <a:rPr lang="en-US" sz="2400" err="1">
                <a:solidFill>
                  <a:schemeClr val="bg1">
                    <a:lumMod val="85000"/>
                  </a:schemeClr>
                </a:solidFill>
              </a:rPr>
              <a:t>Daglige QA prosedyrer for protonterapi</a:t>
            </a:r>
            <a:endParaRPr lang="en-US" sz="2400">
              <a:solidFill>
                <a:schemeClr val="bg1">
                  <a:lumMod val="85000"/>
                </a:schemeClr>
              </a:solidFill>
            </a:endParaRPr>
          </a:p>
          <a:p>
            <a:pPr lvl="1"/>
            <a:r>
              <a:rPr lang="en-US" sz="2000">
                <a:solidFill>
                  <a:schemeClr val="bg1">
                    <a:lumMod val="85000"/>
                  </a:schemeClr>
                </a:solidFill>
              </a:rPr>
              <a:t>Dose, dyp, spotpos., bord, laser, kV-MeV-laser- isosenter</a:t>
            </a:r>
            <a:endParaRPr lang="en-US" sz="2000">
              <a:solidFill>
                <a:schemeClr val="bg1">
                  <a:lumMod val="85000"/>
                </a:schemeClr>
              </a:solidFill>
            </a:endParaRPr>
          </a:p>
          <a:p>
            <a:r>
              <a:rPr lang="en-US" sz="2400" err="1">
                <a:solidFill>
                  <a:schemeClr val="bg1">
                    <a:lumMod val="85000"/>
                  </a:schemeClr>
                </a:solidFill>
              </a:rPr>
              <a:t>Ukentlige QA prosedyrer for protonterapi</a:t>
            </a:r>
            <a:endParaRPr lang="en-US" sz="2400">
              <a:solidFill>
                <a:schemeClr val="bg1">
                  <a:lumMod val="85000"/>
                </a:schemeClr>
              </a:solidFill>
            </a:endParaRPr>
          </a:p>
          <a:p>
            <a:pPr lvl="1"/>
            <a:r>
              <a:rPr lang="en-US" sz="2000" err="1">
                <a:solidFill>
                  <a:schemeClr val="bg1">
                    <a:lumMod val="85000"/>
                  </a:schemeClr>
                </a:solidFill>
              </a:rPr>
              <a:t>Gantryskala, snute</a:t>
            </a:r>
            <a:endParaRPr lang="en-US" sz="2000">
              <a:solidFill>
                <a:schemeClr val="bg1">
                  <a:lumMod val="85000"/>
                </a:schemeClr>
              </a:solidFill>
            </a:endParaRPr>
          </a:p>
          <a:p>
            <a:r>
              <a:rPr lang="en-US" sz="2400" err="1"/>
              <a:t>Månedlige QA prosedyrer for protonterapi</a:t>
            </a:r>
            <a:endParaRPr lang="en-US" sz="2400"/>
          </a:p>
          <a:p>
            <a:pPr lvl="1"/>
            <a:r>
              <a:rPr lang="en-US" sz="2000"/>
              <a:t>Dose, profiler, PDD/rekkevidde, spotstørrelse, isosenter, bildekvalitet</a:t>
            </a:r>
            <a:endParaRPr lang="en-US" sz="2000"/>
          </a:p>
          <a:p>
            <a:pPr lvl="1"/>
            <a:r>
              <a:rPr lang="en-US" sz="2000" err="1"/>
              <a:t>Mekanikk: Snute og bord</a:t>
            </a:r>
          </a:p>
          <a:p>
            <a:pPr lvl="1"/>
            <a:r>
              <a:rPr lang="en-US" sz="2000" err="1"/>
              <a:t>Sikkerhet: Nødknapper og radioaktivitet</a:t>
            </a:r>
            <a:endParaRPr lang="en-US" sz="2000"/>
          </a:p>
        </p:txBody>
      </p:sp>
      <p:pic>
        <p:nvPicPr>
          <p:cNvPr id="6" name="Bilde 5"/>
          <p:cNvPicPr>
            <a:picLocks noChangeAspect="1"/>
          </p:cNvPicPr>
          <p:nvPr/>
        </p:nvPicPr>
        <p:blipFill>
          <a:blip r:embed="rId3"/>
          <a:stretch>
            <a:fillRect/>
          </a:stretch>
        </p:blipFill>
        <p:spPr>
          <a:xfrm>
            <a:off x="5996234" y="1109784"/>
            <a:ext cx="6070719" cy="5245822"/>
          </a:xfrm>
          <a:prstGeom prst="rect">
            <a:avLst/>
          </a:prstGeom>
        </p:spPr>
      </p:pic>
    </p:spTree>
    <p:extLst>
      <p:ext uri="{BB962C8B-B14F-4D97-AF65-F5344CB8AC3E}">
        <p14:creationId xmlns:p14="http://schemas.microsoft.com/office/powerpoint/2010/main" val="42373681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kstSylinder 1"/>
          <p:cNvSpPr txBox="1"/>
          <p:nvPr/>
        </p:nvSpPr>
        <p:spPr>
          <a:xfrm>
            <a:off x="0" y="574186"/>
            <a:ext cx="4115550" cy="369332"/>
          </a:xfrm>
          <a:prstGeom prst="rect">
            <a:avLst/>
          </a:prstGeom>
          <a:noFill/>
        </p:spPr>
        <p:txBody>
          <a:bodyPr wrap="none" rtlCol="0">
            <a:spAutoFit/>
          </a:bodyPr>
          <a:lstStyle/>
          <a:p>
            <a:r>
              <a:rPr lang="en-US" err="1"/>
              <a:t>Månedlige QA prosedyrer: Div. måleutstyr</a:t>
            </a:r>
            <a:endParaRPr lang="nb-NO"/>
          </a:p>
        </p:txBody>
      </p:sp>
      <p:grpSp>
        <p:nvGrpSpPr>
          <p:cNvPr id="21" name="Gruppe 20">
            <a:extLst>
              <a:ext uri="{FF2B5EF4-FFF2-40B4-BE49-F238E27FC236}">
                <a16:creationId xmlns:a16="http://schemas.microsoft.com/office/drawing/2014/main" id="{27D2925C-9614-8B00-DF6B-63C0C05E8CAA}"/>
              </a:ext>
            </a:extLst>
          </p:cNvPr>
          <p:cNvGrpSpPr/>
          <p:nvPr/>
        </p:nvGrpSpPr>
        <p:grpSpPr>
          <a:xfrm>
            <a:off x="1030556" y="3654397"/>
            <a:ext cx="2845767" cy="2871593"/>
            <a:chOff x="1030556" y="3654397"/>
            <a:chExt cx="2845767" cy="2871593"/>
          </a:xfrm>
        </p:grpSpPr>
        <p:pic>
          <p:nvPicPr>
            <p:cNvPr id="16" name="Bilde 15"/>
            <p:cNvPicPr>
              <a:picLocks noChangeAspect="1"/>
            </p:cNvPicPr>
            <p:nvPr/>
          </p:nvPicPr>
          <p:blipFill>
            <a:blip r:embed="rId2"/>
            <a:stretch>
              <a:fillRect/>
            </a:stretch>
          </p:blipFill>
          <p:spPr>
            <a:xfrm>
              <a:off x="1030556" y="3654397"/>
              <a:ext cx="2845767" cy="1580588"/>
            </a:xfrm>
            <a:prstGeom prst="rect">
              <a:avLst/>
            </a:prstGeom>
          </p:spPr>
        </p:pic>
        <p:sp>
          <p:nvSpPr>
            <p:cNvPr id="6" name="Bildeforklaring formet som et rektangel 5"/>
            <p:cNvSpPr/>
            <p:nvPr/>
          </p:nvSpPr>
          <p:spPr>
            <a:xfrm>
              <a:off x="1160340" y="5802456"/>
              <a:ext cx="2445825" cy="723534"/>
            </a:xfrm>
            <a:prstGeom prst="wedgeRectCallout">
              <a:avLst>
                <a:gd name="adj1" fmla="val 125"/>
                <a:gd name="adj2" fmla="val -1407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kV-MeV-laser- isosenter, spotstørrelse</a:t>
              </a:r>
              <a:endParaRPr lang="nb-NO" sz="1600"/>
            </a:p>
          </p:txBody>
        </p:sp>
      </p:grpSp>
      <p:grpSp>
        <p:nvGrpSpPr>
          <p:cNvPr id="17" name="Gruppe 16">
            <a:extLst>
              <a:ext uri="{FF2B5EF4-FFF2-40B4-BE49-F238E27FC236}">
                <a16:creationId xmlns:a16="http://schemas.microsoft.com/office/drawing/2014/main" id="{6AA7F61C-310D-80C2-C398-E684B404B4FA}"/>
              </a:ext>
            </a:extLst>
          </p:cNvPr>
          <p:cNvGrpSpPr/>
          <p:nvPr/>
        </p:nvGrpSpPr>
        <p:grpSpPr>
          <a:xfrm>
            <a:off x="8940800" y="1581150"/>
            <a:ext cx="3131127" cy="2910498"/>
            <a:chOff x="8940800" y="1581150"/>
            <a:chExt cx="3131127" cy="2910498"/>
          </a:xfrm>
        </p:grpSpPr>
        <p:pic>
          <p:nvPicPr>
            <p:cNvPr id="14" name="Bilde 13"/>
            <p:cNvPicPr>
              <a:picLocks noChangeAspect="1"/>
            </p:cNvPicPr>
            <p:nvPr/>
          </p:nvPicPr>
          <p:blipFill>
            <a:blip r:embed="rId3"/>
            <a:stretch>
              <a:fillRect/>
            </a:stretch>
          </p:blipFill>
          <p:spPr>
            <a:xfrm>
              <a:off x="8940800" y="1581150"/>
              <a:ext cx="3019680" cy="2075088"/>
            </a:xfrm>
            <a:prstGeom prst="rect">
              <a:avLst/>
            </a:prstGeom>
          </p:spPr>
        </p:pic>
        <p:sp>
          <p:nvSpPr>
            <p:cNvPr id="8" name="Bildeforklaring formet som et rektangel 7"/>
            <p:cNvSpPr/>
            <p:nvPr/>
          </p:nvSpPr>
          <p:spPr>
            <a:xfrm>
              <a:off x="10170737" y="4109086"/>
              <a:ext cx="1901190" cy="382562"/>
            </a:xfrm>
            <a:prstGeom prst="wedgeRectCallout">
              <a:avLst>
                <a:gd name="adj1" fmla="val -14115"/>
                <a:gd name="adj2" fmla="val -1720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PDD/rekkevidde</a:t>
              </a:r>
              <a:endParaRPr lang="nb-NO" sz="1600"/>
            </a:p>
          </p:txBody>
        </p:sp>
      </p:grpSp>
      <p:grpSp>
        <p:nvGrpSpPr>
          <p:cNvPr id="4" name="Gruppe 3"/>
          <p:cNvGrpSpPr/>
          <p:nvPr/>
        </p:nvGrpSpPr>
        <p:grpSpPr>
          <a:xfrm>
            <a:off x="8940799" y="161925"/>
            <a:ext cx="2902297" cy="970431"/>
            <a:chOff x="8940799" y="161925"/>
            <a:chExt cx="2902297" cy="970431"/>
          </a:xfrm>
        </p:grpSpPr>
        <p:pic>
          <p:nvPicPr>
            <p:cNvPr id="12" name="Bilde 11"/>
            <p:cNvPicPr>
              <a:picLocks noChangeAspect="1"/>
            </p:cNvPicPr>
            <p:nvPr/>
          </p:nvPicPr>
          <p:blipFill>
            <a:blip r:embed="rId4"/>
            <a:srcRect t="58260"/>
            <a:stretch>
              <a:fillRect/>
            </a:stretch>
          </p:blipFill>
          <p:spPr>
            <a:xfrm>
              <a:off x="9058182" y="724320"/>
              <a:ext cx="2784914" cy="408036"/>
            </a:xfrm>
            <a:prstGeom prst="rect">
              <a:avLst/>
            </a:prstGeom>
          </p:spPr>
        </p:pic>
        <p:sp>
          <p:nvSpPr>
            <p:cNvPr id="13" name="Bildeforklaring formet som et rektangel 12"/>
            <p:cNvSpPr/>
            <p:nvPr/>
          </p:nvSpPr>
          <p:spPr>
            <a:xfrm>
              <a:off x="8940799" y="161925"/>
              <a:ext cx="1783959" cy="290554"/>
            </a:xfrm>
            <a:prstGeom prst="wedgeRectCallout">
              <a:avLst>
                <a:gd name="adj1" fmla="val 26420"/>
                <a:gd name="adj2" fmla="val 1489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Dose 360°</a:t>
              </a:r>
              <a:endParaRPr lang="nb-NO" sz="1600"/>
            </a:p>
          </p:txBody>
        </p:sp>
      </p:grpSp>
      <p:grpSp>
        <p:nvGrpSpPr>
          <p:cNvPr id="18" name="Gruppe 17">
            <a:extLst>
              <a:ext uri="{FF2B5EF4-FFF2-40B4-BE49-F238E27FC236}">
                <a16:creationId xmlns:a16="http://schemas.microsoft.com/office/drawing/2014/main" id="{A5AB9317-2006-7034-E785-2D9A1326C4C2}"/>
              </a:ext>
            </a:extLst>
          </p:cNvPr>
          <p:cNvGrpSpPr/>
          <p:nvPr/>
        </p:nvGrpSpPr>
        <p:grpSpPr>
          <a:xfrm>
            <a:off x="7583470" y="4784909"/>
            <a:ext cx="4048437" cy="1892300"/>
            <a:chOff x="7583470" y="4784909"/>
            <a:chExt cx="4048437" cy="1892300"/>
          </a:xfrm>
        </p:grpSpPr>
        <p:pic>
          <p:nvPicPr>
            <p:cNvPr id="11" name="Bilde 10"/>
            <p:cNvPicPr>
              <a:picLocks noChangeAspect="1"/>
            </p:cNvPicPr>
            <p:nvPr/>
          </p:nvPicPr>
          <p:blipFill>
            <a:blip r:embed="rId5"/>
            <a:srcRect b="18254"/>
            <a:stretch>
              <a:fillRect/>
            </a:stretch>
          </p:blipFill>
          <p:spPr>
            <a:xfrm>
              <a:off x="9058182" y="4784909"/>
              <a:ext cx="2573725" cy="1667265"/>
            </a:xfrm>
            <a:prstGeom prst="rect">
              <a:avLst/>
            </a:prstGeom>
          </p:spPr>
        </p:pic>
        <p:sp>
          <p:nvSpPr>
            <p:cNvPr id="15" name="Bildeforklaring formet som et rektangel 14"/>
            <p:cNvSpPr/>
            <p:nvPr/>
          </p:nvSpPr>
          <p:spPr>
            <a:xfrm>
              <a:off x="7583470" y="6304182"/>
              <a:ext cx="1259707" cy="373027"/>
            </a:xfrm>
            <a:prstGeom prst="wedgeRectCallout">
              <a:avLst>
                <a:gd name="adj1" fmla="val 66254"/>
                <a:gd name="adj2" fmla="val -1550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Profiler</a:t>
              </a:r>
              <a:endParaRPr lang="nb-NO"/>
            </a:p>
          </p:txBody>
        </p:sp>
      </p:grpSp>
      <p:grpSp>
        <p:nvGrpSpPr>
          <p:cNvPr id="19" name="Gruppe 18">
            <a:extLst>
              <a:ext uri="{FF2B5EF4-FFF2-40B4-BE49-F238E27FC236}">
                <a16:creationId xmlns:a16="http://schemas.microsoft.com/office/drawing/2014/main" id="{A7BC6ADE-96CF-1721-2B06-1F6B3FCD0610}"/>
              </a:ext>
            </a:extLst>
          </p:cNvPr>
          <p:cNvGrpSpPr/>
          <p:nvPr/>
        </p:nvGrpSpPr>
        <p:grpSpPr>
          <a:xfrm>
            <a:off x="5313600" y="2100294"/>
            <a:ext cx="3178128" cy="3824242"/>
            <a:chOff x="5313600" y="2100294"/>
            <a:chExt cx="3178128" cy="3824242"/>
          </a:xfrm>
        </p:grpSpPr>
        <p:pic>
          <p:nvPicPr>
            <p:cNvPr id="5" name="Bilde 4"/>
            <p:cNvPicPr>
              <a:picLocks noChangeAspect="1"/>
            </p:cNvPicPr>
            <p:nvPr/>
          </p:nvPicPr>
          <p:blipFill>
            <a:blip r:embed="rId6"/>
            <a:srcRect l="26419" t="20894"/>
            <a:stretch>
              <a:fillRect/>
            </a:stretch>
          </p:blipFill>
          <p:spPr>
            <a:xfrm>
              <a:off x="6095999" y="4020815"/>
              <a:ext cx="2395729" cy="1903721"/>
            </a:xfrm>
            <a:prstGeom prst="rect">
              <a:avLst/>
            </a:prstGeom>
          </p:spPr>
        </p:pic>
        <p:sp>
          <p:nvSpPr>
            <p:cNvPr id="9" name="Bildeforklaring formet som et rektangel 5">
              <a:extLst>
                <a:ext uri="{FF2B5EF4-FFF2-40B4-BE49-F238E27FC236}">
                  <a16:creationId xmlns:a16="http://schemas.microsoft.com/office/drawing/2014/main" id="{05AA8083-1C73-7D7D-07B2-B70D2527FC4E}"/>
                </a:ext>
              </a:extLst>
            </p:cNvPr>
            <p:cNvSpPr/>
            <p:nvPr/>
          </p:nvSpPr>
          <p:spPr>
            <a:xfrm>
              <a:off x="5313600" y="2100294"/>
              <a:ext cx="2570834" cy="1036800"/>
            </a:xfrm>
            <a:prstGeom prst="wedgeRectCallout">
              <a:avLst>
                <a:gd name="adj1" fmla="val 37317"/>
                <a:gd name="adj2" fmla="val 1314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600"/>
                <a:t>Dose, profiler, PDD/rekkevidde, spotstørrelse, isosenter, bildekvalitet</a:t>
              </a:r>
              <a:endParaRPr lang="en-US" sz="1600"/>
            </a:p>
          </p:txBody>
        </p:sp>
      </p:grpSp>
      <p:grpSp>
        <p:nvGrpSpPr>
          <p:cNvPr id="20" name="Gruppe 19">
            <a:extLst>
              <a:ext uri="{FF2B5EF4-FFF2-40B4-BE49-F238E27FC236}">
                <a16:creationId xmlns:a16="http://schemas.microsoft.com/office/drawing/2014/main" id="{81CC120B-4047-BDD8-CAA1-098787100888}"/>
              </a:ext>
            </a:extLst>
          </p:cNvPr>
          <p:cNvGrpSpPr/>
          <p:nvPr/>
        </p:nvGrpSpPr>
        <p:grpSpPr>
          <a:xfrm>
            <a:off x="2108146" y="534490"/>
            <a:ext cx="5127854" cy="2426045"/>
            <a:chOff x="2108146" y="534490"/>
            <a:chExt cx="5127854" cy="2426045"/>
          </a:xfrm>
        </p:grpSpPr>
        <p:pic>
          <p:nvPicPr>
            <p:cNvPr id="7" name="Bilde 6">
              <a:extLst>
                <a:ext uri="{FF2B5EF4-FFF2-40B4-BE49-F238E27FC236}">
                  <a16:creationId xmlns:a16="http://schemas.microsoft.com/office/drawing/2014/main" id="{F78157A1-DD0A-B531-EDAE-B16FAB1D725D}"/>
                </a:ext>
              </a:extLst>
            </p:cNvPr>
            <p:cNvPicPr>
              <a:picLocks noChangeAspect="1"/>
            </p:cNvPicPr>
            <p:nvPr/>
          </p:nvPicPr>
          <p:blipFill>
            <a:blip r:embed="rId7"/>
            <a:stretch>
              <a:fillRect/>
            </a:stretch>
          </p:blipFill>
          <p:spPr>
            <a:xfrm>
              <a:off x="2108146" y="1581150"/>
              <a:ext cx="1896655" cy="1379385"/>
            </a:xfrm>
            <a:prstGeom prst="rect">
              <a:avLst/>
            </a:prstGeom>
          </p:spPr>
        </p:pic>
        <p:sp>
          <p:nvSpPr>
            <p:cNvPr id="10" name="Bildeforklaring formet som et rektangel 5">
              <a:extLst>
                <a:ext uri="{FF2B5EF4-FFF2-40B4-BE49-F238E27FC236}">
                  <a16:creationId xmlns:a16="http://schemas.microsoft.com/office/drawing/2014/main" id="{A76FAF70-C949-7AF0-EF78-CBEDBCD42A35}"/>
                </a:ext>
              </a:extLst>
            </p:cNvPr>
            <p:cNvSpPr/>
            <p:nvPr/>
          </p:nvSpPr>
          <p:spPr>
            <a:xfrm>
              <a:off x="4802400" y="534490"/>
              <a:ext cx="2433600" cy="682083"/>
            </a:xfrm>
            <a:prstGeom prst="wedgeRectCallout">
              <a:avLst>
                <a:gd name="adj1" fmla="val -106141"/>
                <a:gd name="adj2" fmla="val 1451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600"/>
                <a:t>IDD/PDD/rekkevidde, spotstørrelse</a:t>
              </a:r>
              <a:endParaRPr lang="en-US" sz="1600"/>
            </a:p>
          </p:txBody>
        </p:sp>
      </p:grpSp>
    </p:spTree>
    <p:extLst>
      <p:ext uri="{BB962C8B-B14F-4D97-AF65-F5344CB8AC3E}">
        <p14:creationId xmlns:p14="http://schemas.microsoft.com/office/powerpoint/2010/main" val="29123829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Plassholder for innhold 2"/>
          <p:cNvSpPr>
            <a:spLocks noGrp="1"/>
          </p:cNvSpPr>
          <p:nvPr>
            <p:ph idx="1"/>
          </p:nvPr>
        </p:nvSpPr>
        <p:spPr>
          <a:xfrm>
            <a:off x="148314" y="488817"/>
            <a:ext cx="3015905" cy="5714629"/>
          </a:xfrm>
        </p:spPr>
        <p:txBody>
          <a:bodyPr>
            <a:normAutofit/>
          </a:bodyPr>
          <a:lstStyle/>
          <a:p>
            <a:r>
              <a:rPr lang="en-US" sz="2400" err="1"/>
              <a:t>Årlige QA prosedyrer for protonterapi</a:t>
            </a:r>
            <a:endParaRPr lang="en-US" sz="2400"/>
          </a:p>
          <a:p>
            <a:pPr lvl="1"/>
            <a:r>
              <a:rPr lang="nb-NO" sz="2000" b="1"/>
              <a:t>Dosimetri</a:t>
            </a:r>
            <a:r>
              <a:rPr lang="nb-NO" sz="2000"/>
              <a:t> (dose, PDD, profiler, spot, kvadratlov, monitorkamre) ++</a:t>
            </a:r>
          </a:p>
          <a:p>
            <a:pPr lvl="1"/>
            <a:r>
              <a:rPr lang="nb-NO" sz="2000" b="1"/>
              <a:t>Mekanisk</a:t>
            </a:r>
            <a:r>
              <a:rPr lang="nb-NO" sz="2000"/>
              <a:t> (røntgenfelt, gantryskala, isosenter, bordsig, snute) </a:t>
            </a:r>
          </a:p>
          <a:p>
            <a:pPr lvl="1"/>
            <a:r>
              <a:rPr lang="nb-NO" sz="2000" b="1"/>
              <a:t>Bildesystem</a:t>
            </a:r>
            <a:r>
              <a:rPr lang="nb-NO" sz="2000"/>
              <a:t> (funksjonalitet)</a:t>
            </a:r>
          </a:p>
          <a:p>
            <a:pPr lvl="1"/>
            <a:r>
              <a:rPr lang="nb-NO" sz="2000" b="1"/>
              <a:t>Sikkerhetssjekker</a:t>
            </a:r>
          </a:p>
        </p:txBody>
      </p:sp>
      <p:pic>
        <p:nvPicPr>
          <p:cNvPr id="4" name="Bilde 3">
            <a:extLst>
              <a:ext uri="{FF2B5EF4-FFF2-40B4-BE49-F238E27FC236}">
                <a16:creationId xmlns:a16="http://schemas.microsoft.com/office/drawing/2014/main" id="{0725B608-B81A-3A7A-033F-45770979EB0E}"/>
              </a:ext>
            </a:extLst>
          </p:cNvPr>
          <p:cNvPicPr>
            <a:picLocks noChangeAspect="1"/>
          </p:cNvPicPr>
          <p:nvPr/>
        </p:nvPicPr>
        <p:blipFill>
          <a:blip r:embed="rId3"/>
          <a:stretch>
            <a:fillRect/>
          </a:stretch>
        </p:blipFill>
        <p:spPr>
          <a:xfrm>
            <a:off x="3105014" y="444046"/>
            <a:ext cx="4682849" cy="6137661"/>
          </a:xfrm>
          <a:prstGeom prst="rect">
            <a:avLst/>
          </a:prstGeom>
        </p:spPr>
      </p:pic>
      <p:pic>
        <p:nvPicPr>
          <p:cNvPr id="6" name="Bilde 5">
            <a:extLst>
              <a:ext uri="{FF2B5EF4-FFF2-40B4-BE49-F238E27FC236}">
                <a16:creationId xmlns:a16="http://schemas.microsoft.com/office/drawing/2014/main" id="{0FCB6853-9159-B8C4-13F7-E6A63CF82284}"/>
              </a:ext>
            </a:extLst>
          </p:cNvPr>
          <p:cNvPicPr>
            <a:picLocks noChangeAspect="1"/>
          </p:cNvPicPr>
          <p:nvPr/>
        </p:nvPicPr>
        <p:blipFill>
          <a:blip r:embed="rId4"/>
          <a:stretch>
            <a:fillRect/>
          </a:stretch>
        </p:blipFill>
        <p:spPr>
          <a:xfrm>
            <a:off x="7800455" y="546008"/>
            <a:ext cx="4357509" cy="2505949"/>
          </a:xfrm>
          <a:prstGeom prst="rect">
            <a:avLst/>
          </a:prstGeom>
        </p:spPr>
      </p:pic>
    </p:spTree>
    <p:extLst>
      <p:ext uri="{BB962C8B-B14F-4D97-AF65-F5344CB8AC3E}">
        <p14:creationId xmlns:p14="http://schemas.microsoft.com/office/powerpoint/2010/main" val="6756265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8" name="Bilde 17"/>
          <p:cNvPicPr>
            <a:picLocks noChangeAspect="1"/>
          </p:cNvPicPr>
          <p:nvPr/>
        </p:nvPicPr>
        <p:blipFill>
          <a:blip r:embed="rId3"/>
          <a:stretch>
            <a:fillRect/>
          </a:stretch>
        </p:blipFill>
        <p:spPr>
          <a:xfrm>
            <a:off x="1402031" y="1267972"/>
            <a:ext cx="2845767" cy="1580588"/>
          </a:xfrm>
          <a:prstGeom prst="rect">
            <a:avLst/>
          </a:prstGeom>
        </p:spPr>
      </p:pic>
      <p:sp>
        <p:nvSpPr>
          <p:cNvPr id="2" name="TekstSylinder 1"/>
          <p:cNvSpPr txBox="1"/>
          <p:nvPr/>
        </p:nvSpPr>
        <p:spPr>
          <a:xfrm>
            <a:off x="285750" y="542925"/>
            <a:ext cx="3661900" cy="369332"/>
          </a:xfrm>
          <a:prstGeom prst="rect">
            <a:avLst/>
          </a:prstGeom>
          <a:noFill/>
        </p:spPr>
        <p:txBody>
          <a:bodyPr wrap="none" rtlCol="0">
            <a:spAutoFit/>
          </a:bodyPr>
          <a:lstStyle/>
          <a:p>
            <a:r>
              <a:rPr lang="en-US" err="1"/>
              <a:t>Årlige QA prosedyrer: Div. måleutstyr</a:t>
            </a:r>
            <a:endParaRPr lang="nb-NO"/>
          </a:p>
        </p:txBody>
      </p:sp>
      <p:sp>
        <p:nvSpPr>
          <p:cNvPr id="6" name="Bildeforklaring formet som et rektangel 5"/>
          <p:cNvSpPr/>
          <p:nvPr/>
        </p:nvSpPr>
        <p:spPr>
          <a:xfrm>
            <a:off x="152033" y="3336747"/>
            <a:ext cx="2371207" cy="367348"/>
          </a:xfrm>
          <a:prstGeom prst="wedgeRectCallout">
            <a:avLst>
              <a:gd name="adj1" fmla="val 46898"/>
              <a:gd name="adj2" fmla="val -2087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Spot vs. gantry</a:t>
            </a:r>
            <a:endParaRPr lang="nb-NO"/>
          </a:p>
        </p:txBody>
      </p:sp>
      <p:sp>
        <p:nvSpPr>
          <p:cNvPr id="8" name="Bildeforklaring formet som et rektangel 7"/>
          <p:cNvSpPr/>
          <p:nvPr/>
        </p:nvSpPr>
        <p:spPr>
          <a:xfrm>
            <a:off x="9050400" y="6491277"/>
            <a:ext cx="1796670" cy="280918"/>
          </a:xfrm>
          <a:prstGeom prst="wedgeRectCallout">
            <a:avLst>
              <a:gd name="adj1" fmla="val -55123"/>
              <a:gd name="adj2" fmla="val -2349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PDD</a:t>
            </a:r>
            <a:endParaRPr lang="nb-NO" sz="1600"/>
          </a:p>
        </p:txBody>
      </p:sp>
      <p:sp>
        <p:nvSpPr>
          <p:cNvPr id="15" name="Bildeforklaring formet som et rektangel 14"/>
          <p:cNvSpPr/>
          <p:nvPr/>
        </p:nvSpPr>
        <p:spPr>
          <a:xfrm>
            <a:off x="227423" y="4381934"/>
            <a:ext cx="2080260" cy="371394"/>
          </a:xfrm>
          <a:prstGeom prst="wedgeRectCallout">
            <a:avLst>
              <a:gd name="adj1" fmla="val 48497"/>
              <a:gd name="adj2" fmla="val 1633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Ref.dose</a:t>
            </a:r>
            <a:endParaRPr lang="nb-NO"/>
          </a:p>
        </p:txBody>
      </p:sp>
      <p:sp>
        <p:nvSpPr>
          <p:cNvPr id="11" name="TekstSylinder 10"/>
          <p:cNvSpPr txBox="1"/>
          <p:nvPr/>
        </p:nvSpPr>
        <p:spPr>
          <a:xfrm>
            <a:off x="8355330" y="254870"/>
            <a:ext cx="3509709" cy="1323439"/>
          </a:xfrm>
          <a:prstGeom prst="rect">
            <a:avLst/>
          </a:prstGeom>
          <a:noFill/>
        </p:spPr>
        <p:txBody>
          <a:bodyPr wrap="square" rtlCol="0">
            <a:spAutoFit/>
          </a:bodyPr>
          <a:lstStyle/>
          <a:p>
            <a:pPr marL="285750" indent="-285750">
              <a:buFont typeface="Arial" panose="020b0604020202020204" pitchFamily="34" charset="0"/>
              <a:buChar char="•"/>
            </a:pPr>
            <a:r>
              <a:rPr lang="nb-NO" sz="1600" i="1"/>
              <a:t>Dosimetri</a:t>
            </a:r>
            <a:endParaRPr lang="nb-NO" sz="1600"/>
          </a:p>
          <a:p>
            <a:pPr marL="285750" indent="-285750">
              <a:buFont typeface="Arial" panose="020b0604020202020204" pitchFamily="34" charset="0"/>
              <a:buChar char="•"/>
            </a:pPr>
            <a:r>
              <a:rPr lang="nb-NO" sz="1600" i="1"/>
              <a:t>Mekanisk</a:t>
            </a:r>
            <a:r>
              <a:rPr lang="nb-NO" sz="1600"/>
              <a:t> (røntgenfelt, gantryskala, isosenter, bordsagg, snute), </a:t>
            </a:r>
          </a:p>
          <a:p>
            <a:pPr marL="285750" indent="-285750">
              <a:buFont typeface="Arial" panose="020b0604020202020204" pitchFamily="34" charset="0"/>
              <a:buChar char="•"/>
            </a:pPr>
            <a:r>
              <a:rPr lang="nb-NO" sz="1600" i="1"/>
              <a:t>Bildesystem</a:t>
            </a:r>
            <a:r>
              <a:rPr lang="nb-NO" sz="1600"/>
              <a:t> (funksjonalitet), </a:t>
            </a:r>
          </a:p>
          <a:p>
            <a:pPr marL="285750" indent="-285750">
              <a:buFont typeface="Arial" panose="020b0604020202020204" pitchFamily="34" charset="0"/>
              <a:buChar char="•"/>
            </a:pPr>
            <a:r>
              <a:rPr lang="nb-NO" sz="1600" i="1"/>
              <a:t>Sikkerhetssjekker</a:t>
            </a:r>
          </a:p>
        </p:txBody>
      </p:sp>
      <p:pic>
        <p:nvPicPr>
          <p:cNvPr id="16" name="Bilde 15"/>
          <p:cNvPicPr>
            <a:picLocks noChangeAspect="1"/>
          </p:cNvPicPr>
          <p:nvPr/>
        </p:nvPicPr>
        <p:blipFill>
          <a:blip r:embed="rId4"/>
          <a:stretch>
            <a:fillRect/>
          </a:stretch>
        </p:blipFill>
        <p:spPr>
          <a:xfrm>
            <a:off x="2307683" y="4753328"/>
            <a:ext cx="2624094" cy="1833170"/>
          </a:xfrm>
          <a:prstGeom prst="rect">
            <a:avLst/>
          </a:prstGeom>
        </p:spPr>
      </p:pic>
      <p:sp>
        <p:nvSpPr>
          <p:cNvPr id="19" name="Bildeforklaring formet som et rektangel 18"/>
          <p:cNvSpPr/>
          <p:nvPr/>
        </p:nvSpPr>
        <p:spPr>
          <a:xfrm>
            <a:off x="8080950" y="2261792"/>
            <a:ext cx="2371206" cy="692068"/>
          </a:xfrm>
          <a:prstGeom prst="wedgeRectCallout">
            <a:avLst>
              <a:gd name="adj1" fmla="val -70137"/>
              <a:gd name="adj2" fmla="val -1621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Dose, spot, profiler vs. gantry</a:t>
            </a:r>
            <a:endParaRPr lang="nb-NO"/>
          </a:p>
        </p:txBody>
      </p:sp>
      <p:pic>
        <p:nvPicPr>
          <p:cNvPr id="12" name="Bilde 11"/>
          <p:cNvPicPr>
            <a:picLocks noChangeAspect="1"/>
          </p:cNvPicPr>
          <p:nvPr/>
        </p:nvPicPr>
        <p:blipFill>
          <a:blip r:embed="rId5"/>
          <a:stretch>
            <a:fillRect/>
          </a:stretch>
        </p:blipFill>
        <p:spPr>
          <a:xfrm>
            <a:off x="4819563" y="542925"/>
            <a:ext cx="2769120" cy="1550990"/>
          </a:xfrm>
          <a:prstGeom prst="rect">
            <a:avLst/>
          </a:prstGeom>
        </p:spPr>
      </p:pic>
      <p:pic>
        <p:nvPicPr>
          <p:cNvPr id="20" name="Bilde 19"/>
          <p:cNvPicPr>
            <a:picLocks noChangeAspect="1"/>
          </p:cNvPicPr>
          <p:nvPr/>
        </p:nvPicPr>
        <p:blipFill>
          <a:blip r:embed="rId6"/>
          <a:stretch>
            <a:fillRect/>
          </a:stretch>
        </p:blipFill>
        <p:spPr>
          <a:xfrm>
            <a:off x="8920548" y="3659145"/>
            <a:ext cx="2969177" cy="2040383"/>
          </a:xfrm>
          <a:prstGeom prst="rect">
            <a:avLst/>
          </a:prstGeom>
        </p:spPr>
      </p:pic>
      <p:pic>
        <p:nvPicPr>
          <p:cNvPr id="1026" name="Picture 2" descr="Product Blue Phantom2 of IBA Dosimetry empty">
            <a:extLst>
              <a:ext uri="{FF2B5EF4-FFF2-40B4-BE49-F238E27FC236}">
                <a16:creationId xmlns:a16="http://schemas.microsoft.com/office/drawing/2014/main" id="{3D20E141-1548-C65A-EF7A-CB80D35C3AD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949963" y="3659145"/>
            <a:ext cx="2886411" cy="2054250"/>
          </a:xfrm>
          <a:prstGeom prst="rect">
            <a:avLst/>
          </a:prstGeom>
          <a:noFill/>
          <a:extLst>
            <a:ext uri="{909E8E84-426E-40DD-AFC4-6F175D3DCCD1}">
              <a14:hiddenFill xmlns:a14="http://schemas.microsoft.com/office/drawing/2010/main">
                <a:solidFill>
                  <a:srgbClr val="FFFFFF"/>
                </a:solidFill>
              </a14:hiddenFill>
            </a:ext>
          </a:extLst>
        </p:spPr>
      </p:pic>
      <p:sp>
        <p:nvSpPr>
          <p:cNvPr id="3" name="Høyre klammeparentes 2">
            <a:extLst>
              <a:ext uri="{FF2B5EF4-FFF2-40B4-BE49-F238E27FC236}">
                <a16:creationId xmlns:a16="http://schemas.microsoft.com/office/drawing/2014/main" id="{39B83B11-9888-B3B7-6658-F96EC3C29F89}"/>
              </a:ext>
            </a:extLst>
          </p:cNvPr>
          <p:cNvSpPr/>
          <p:nvPr/>
        </p:nvSpPr>
        <p:spPr>
          <a:xfrm rot="5400000">
            <a:off x="8778413" y="4713393"/>
            <a:ext cx="280917" cy="2238507"/>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nb-NO"/>
          </a:p>
        </p:txBody>
      </p:sp>
    </p:spTree>
    <p:extLst>
      <p:ext uri="{BB962C8B-B14F-4D97-AF65-F5344CB8AC3E}">
        <p14:creationId xmlns:p14="http://schemas.microsoft.com/office/powerpoint/2010/main" val="17476383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5" grpId="0" animBg="1"/>
      <p:bldP spid="19" grpId="0" animBg="1"/>
      <p:bldP spid="3" grpId="0"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1" name="Gruppe 10">
            <a:extLst>
              <a:ext uri="{FF2B5EF4-FFF2-40B4-BE49-F238E27FC236}">
                <a16:creationId xmlns:a16="http://schemas.microsoft.com/office/drawing/2014/main" id="{2DC82E58-0365-3439-A657-E4FA1FFD9D4A}"/>
              </a:ext>
            </a:extLst>
          </p:cNvPr>
          <p:cNvGrpSpPr/>
          <p:nvPr/>
        </p:nvGrpSpPr>
        <p:grpSpPr>
          <a:xfrm>
            <a:off x="0" y="0"/>
            <a:ext cx="12192000" cy="6858000"/>
            <a:chExt cx="12192000" cy="6858000"/>
          </a:xfrm>
        </p:grpSpPr>
        <p:sp>
          <p:nvSpPr>
            <p:cNvPr id="12" name="Rektangel: ett avrundet hjørne 11">
              <a:extLst>
                <a:ext uri="{FF2B5EF4-FFF2-40B4-BE49-F238E27FC236}">
                  <a16:creationId xmlns:a16="http://schemas.microsoft.com/office/drawing/2014/main" id="{0F804AC9-9B30-DAC6-BF43-E490927C6A65}"/>
                </a:ext>
              </a:extLst>
            </p:cNvPr>
            <p:cNvSpPr/>
            <p:nvPr/>
          </p:nvSpPr>
          <p:spPr>
            <a:xfrm>
              <a:off x="63149" y="5710412"/>
              <a:ext cx="1080000" cy="108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3" name="Gruppe 12">
              <a:extLst>
                <a:ext uri="{FF2B5EF4-FFF2-40B4-BE49-F238E27FC236}">
                  <a16:creationId xmlns:a16="http://schemas.microsoft.com/office/drawing/2014/main" id="{F55857C5-84E2-A603-3C8F-E09C3CCEF29D}"/>
                </a:ext>
              </a:extLst>
            </p:cNvPr>
            <p:cNvGrpSpPr/>
            <p:nvPr/>
          </p:nvGrpSpPr>
          <p:grpSpPr>
            <a:xfrm>
              <a:off x="0" y="0"/>
              <a:ext cx="12192000" cy="6858000"/>
              <a:chExt cx="12192000" cy="6858000"/>
            </a:xfrm>
          </p:grpSpPr>
          <p:cxnSp>
            <p:nvCxnSpPr>
              <p:cNvPr id="18" name="Rett linje 17">
                <a:extLst>
                  <a:ext uri="{FF2B5EF4-FFF2-40B4-BE49-F238E27FC236}">
                    <a16:creationId xmlns:a16="http://schemas.microsoft.com/office/drawing/2014/main" id="{6264F234-E541-7872-3EB1-CB68D086D344}"/>
                  </a:ext>
                </a:extLst>
              </p:cNvPr>
              <p:cNvCxnSpPr/>
              <p:nvPr/>
            </p:nvCxnSpPr>
            <p:spPr>
              <a:xfrm>
                <a:off x="0" y="61877"/>
                <a:ext cx="12192000" cy="0"/>
              </a:xfrm>
              <a:prstGeom prst="line">
                <a:avLst/>
              </a:prstGeom>
              <a:ln w="127000" cmpd="thickThi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2D3E4DA8-375D-AB7C-CF17-0957F1CED246}"/>
                  </a:ext>
                </a:extLst>
              </p:cNvPr>
              <p:cNvCxnSpPr/>
              <p:nvPr/>
            </p:nvCxnSpPr>
            <p:spPr>
              <a:xfrm flipH="1" flipV="1">
                <a:off x="12131700" y="0"/>
                <a:ext cx="0" cy="6858000"/>
              </a:xfrm>
              <a:prstGeom prst="line">
                <a:avLst/>
              </a:prstGeom>
              <a:ln w="127000" cmpd="thickThi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B07D6308-95E7-55BA-3771-93BA844AFD83}"/>
                  </a:ext>
                </a:extLst>
              </p:cNvPr>
              <p:cNvCxnSpPr/>
              <p:nvPr/>
            </p:nvCxnSpPr>
            <p:spPr>
              <a:xfrm flipH="1" flipV="1">
                <a:off x="60299" y="0"/>
                <a:ext cx="0" cy="6858000"/>
              </a:xfrm>
              <a:prstGeom prst="line">
                <a:avLst/>
              </a:prstGeom>
              <a:ln w="127000" cmpd="thinThick">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7" name="Rektangel 26">
                <a:extLst>
                  <a:ext uri="{FF2B5EF4-FFF2-40B4-BE49-F238E27FC236}">
                    <a16:creationId xmlns:a16="http://schemas.microsoft.com/office/drawing/2014/main" id="{4FB16C85-19B6-0ED8-5990-2F337441D987}"/>
                  </a:ext>
                </a:extLst>
              </p:cNvPr>
              <p:cNvSpPr/>
              <p:nvPr/>
            </p:nvSpPr>
            <p:spPr>
              <a:xfrm>
                <a:off x="0" y="6492875"/>
                <a:ext cx="12192000" cy="36512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3"/>
                <a:r>
                  <a:rPr lang="nb-NO"/>
                  <a:t>Harald Valen</a:t>
                </a:r>
                <a:r>
                  <a:rPr lang="nb-NO">
                    <a:solidFill>
                      <a:schemeClr val="tx1">
                        <a:lumMod val="65000"/>
                        <a:lumOff val="35000"/>
                      </a:schemeClr>
                    </a:solidFill>
                  </a:rPr>
                  <a:t>, HUS</a:t>
                </a:r>
              </a:p>
            </p:txBody>
          </p:sp>
          <p:sp>
            <p:nvSpPr>
              <p:cNvPr id="28" name="Rektangel: ett avrundet hjørne 27">
                <a:extLst>
                  <a:ext uri="{FF2B5EF4-FFF2-40B4-BE49-F238E27FC236}">
                    <a16:creationId xmlns:a16="http://schemas.microsoft.com/office/drawing/2014/main" id="{E3936C55-1ABF-8B00-F325-17D3792F33AC}"/>
                  </a:ext>
                </a:extLst>
              </p:cNvPr>
              <p:cNvSpPr/>
              <p:nvPr/>
            </p:nvSpPr>
            <p:spPr>
              <a:xfrm rot="5400000">
                <a:off x="65759" y="67776"/>
                <a:ext cx="360000" cy="36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Rektangel: ett avrundet hjørne 29">
                <a:extLst>
                  <a:ext uri="{FF2B5EF4-FFF2-40B4-BE49-F238E27FC236}">
                    <a16:creationId xmlns:a16="http://schemas.microsoft.com/office/drawing/2014/main" id="{5F453400-E138-1EC5-F1B8-C4B5A9BBA6EE}"/>
                  </a:ext>
                </a:extLst>
              </p:cNvPr>
              <p:cNvSpPr/>
              <p:nvPr/>
            </p:nvSpPr>
            <p:spPr>
              <a:xfrm rot="16200000">
                <a:off x="11411696" y="6066198"/>
                <a:ext cx="720000" cy="72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31" name="Rett linje 30">
                <a:extLst>
                  <a:ext uri="{FF2B5EF4-FFF2-40B4-BE49-F238E27FC236}">
                    <a16:creationId xmlns:a16="http://schemas.microsoft.com/office/drawing/2014/main" id="{CC400CDF-E42A-A654-3F15-AC8C1E3021EA}"/>
                  </a:ext>
                </a:extLst>
              </p:cNvPr>
              <p:cNvCxnSpPr/>
              <p:nvPr/>
            </p:nvCxnSpPr>
            <p:spPr>
              <a:xfrm>
                <a:off x="0" y="6505072"/>
                <a:ext cx="11518900" cy="0"/>
              </a:xfrm>
              <a:prstGeom prst="line">
                <a:avLst/>
              </a:prstGeom>
              <a:ln w="127000" cmpd="thinThick">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4" name="Rektangel: ett avrundet hjørne 13">
              <a:extLst>
                <a:ext uri="{FF2B5EF4-FFF2-40B4-BE49-F238E27FC236}">
                  <a16:creationId xmlns:a16="http://schemas.microsoft.com/office/drawing/2014/main" id="{9E692447-0FFD-8C2C-D759-646576E2BE63}"/>
                </a:ext>
              </a:extLst>
            </p:cNvPr>
            <p:cNvSpPr/>
            <p:nvPr/>
          </p:nvSpPr>
          <p:spPr>
            <a:xfrm rot="10800000">
              <a:off x="11945850" y="72175"/>
              <a:ext cx="180000" cy="18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4" name="Frihåndsform: figur 3">
            <a:extLst>
              <a:ext uri="{FF2B5EF4-FFF2-40B4-BE49-F238E27FC236}">
                <a16:creationId xmlns:a16="http://schemas.microsoft.com/office/drawing/2014/main" id="{2F15E47F-F578-1B2B-BF32-E05ECC3FFCEE}"/>
              </a:ext>
            </a:extLst>
          </p:cNvPr>
          <p:cNvSpPr/>
          <p:nvPr/>
        </p:nvSpPr>
        <p:spPr>
          <a:xfrm>
            <a:off x="838200" y="720150"/>
            <a:ext cx="10510837" cy="899314"/>
          </a:xfrm>
          <a:custGeom>
            <a:gdLst>
              <a:gd name="connsiteX0" fmla="*/ 0 w 8725179"/>
              <a:gd name="connsiteY0" fmla="*/ 488868 h 899314"/>
              <a:gd name="connsiteX1" fmla="*/ 6400800 w 8725179"/>
              <a:gd name="connsiteY1" fmla="*/ 480402 h 899314"/>
              <a:gd name="connsiteX2" fmla="*/ 7543800 w 8725179"/>
              <a:gd name="connsiteY2" fmla="*/ 471935 h 899314"/>
              <a:gd name="connsiteX3" fmla="*/ 8212666 w 8725179"/>
              <a:gd name="connsiteY3" fmla="*/ 421135 h 899314"/>
              <a:gd name="connsiteX4" fmla="*/ 8551333 w 8725179"/>
              <a:gd name="connsiteY4" fmla="*/ 6268 h 899314"/>
              <a:gd name="connsiteX5" fmla="*/ 8644466 w 8725179"/>
              <a:gd name="connsiteY5" fmla="*/ 785202 h 899314"/>
              <a:gd name="connsiteX6" fmla="*/ 8725179 w 8725179"/>
              <a:gd name="connsiteY6" fmla="*/ 897650 h 8993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5179" h="899313">
                <a:moveTo>
                  <a:pt x="0" y="488868"/>
                </a:moveTo>
                <a:lnTo>
                  <a:pt x="6400800" y="480402"/>
                </a:lnTo>
                <a:lnTo>
                  <a:pt x="7543800" y="471935"/>
                </a:lnTo>
                <a:cubicBezTo>
                  <a:pt x="7845778" y="462057"/>
                  <a:pt x="8044744" y="498746"/>
                  <a:pt x="8212666" y="421135"/>
                </a:cubicBezTo>
                <a:cubicBezTo>
                  <a:pt x="8380588" y="343524"/>
                  <a:pt x="8479366" y="-54410"/>
                  <a:pt x="8551333" y="6268"/>
                </a:cubicBezTo>
                <a:cubicBezTo>
                  <a:pt x="8623300" y="66946"/>
                  <a:pt x="8614833" y="637035"/>
                  <a:pt x="8644466" y="785202"/>
                </a:cubicBezTo>
                <a:cubicBezTo>
                  <a:pt x="8674099" y="933369"/>
                  <a:pt x="8697662" y="892887"/>
                  <a:pt x="8725179" y="897650"/>
                </a:cubicBezTo>
              </a:path>
            </a:pathLst>
          </a:cu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10" name="Tittel 1">
            <a:extLst>
              <a:ext uri="{FF2B5EF4-FFF2-40B4-BE49-F238E27FC236}">
                <a16:creationId xmlns:a16="http://schemas.microsoft.com/office/drawing/2014/main" id="{CE878DE8-6192-620F-0D49-BD6827CBD738}"/>
              </a:ext>
            </a:extLst>
          </p:cNvPr>
          <p:cNvSpPr>
            <a:spLocks noGrp="1"/>
          </p:cNvSpPr>
          <p:nvPr>
            <p:ph type="title"/>
          </p:nvPr>
        </p:nvSpPr>
        <p:spPr>
          <a:xfrm>
            <a:off x="838200" y="608436"/>
            <a:ext cx="10515600" cy="791661"/>
          </a:xfrm>
        </p:spPr>
        <p:txBody>
          <a:bodyPr>
            <a:normAutofit/>
          </a:bodyPr>
          <a:lstStyle/>
          <a:p>
            <a:r>
              <a:rPr lang="nb-NO" sz="3200"/>
              <a:t>Litteraturliste</a:t>
            </a:r>
          </a:p>
        </p:txBody>
      </p:sp>
      <p:sp>
        <p:nvSpPr>
          <p:cNvPr id="15" name="Plassholder for innhold 14">
            <a:extLst>
              <a:ext uri="{FF2B5EF4-FFF2-40B4-BE49-F238E27FC236}">
                <a16:creationId xmlns:a16="http://schemas.microsoft.com/office/drawing/2014/main" id="{245D56E4-76B6-8434-DB9F-96C92B0D6AF5}"/>
              </a:ext>
            </a:extLst>
          </p:cNvPr>
          <p:cNvSpPr>
            <a:spLocks noGrp="1"/>
          </p:cNvSpPr>
          <p:nvPr>
            <p:ph idx="1"/>
          </p:nvPr>
        </p:nvSpPr>
        <p:spPr/>
        <p:txBody>
          <a:bodyPr>
            <a:normAutofit/>
          </a:bodyPr>
          <a:lstStyle/>
          <a:p>
            <a:pPr algn="l"/>
            <a:r>
              <a:rPr lang="nb-NO" sz="1800"/>
              <a:t>AAPM task group 224: Comprehensive proton therapy machine quality assurance</a:t>
            </a:r>
            <a:endParaRPr lang="nb-NO" sz="1800"/>
          </a:p>
          <a:p>
            <a:pPr marL="457200" lvl="1" indent="0">
              <a:buNone/>
            </a:pPr>
            <a:r>
              <a:rPr lang="nb-NO" sz="800" b="0" i="0" u="none" strike="noStrike" err="1">
                <a:solidFill>
                  <a:srgbClr val="1C1D1E"/>
                </a:solidFill>
                <a:effectLst/>
                <a:latin typeface="Open Sans" panose="020b0606030504020204" pitchFamily="34" charset="0"/>
                <a:hlinkClick r:id="rId2"/>
              </a:rPr>
              <a:t>Bijan Arjomandy</a:t>
            </a:r>
            <a:r>
              <a:rPr lang="nb-NO" sz="800" u="none" strike="noStrike">
                <a:solidFill>
                  <a:srgbClr val="1C1D1E"/>
                </a:solidFill>
                <a:latin typeface="Open Sans" panose="020b0606030504020204" pitchFamily="34" charset="0"/>
              </a:rPr>
              <a:t> et. al</a:t>
            </a:r>
            <a:r>
              <a:rPr lang="nb-NO" sz="800">
                <a:solidFill>
                  <a:srgbClr val="1C1D1E"/>
                </a:solidFill>
                <a:latin typeface="Open Sans" panose="020b0606030504020204" pitchFamily="34" charset="0"/>
              </a:rPr>
              <a:t>, Medical Physics Vol. 46(8), 2019</a:t>
            </a:r>
            <a:endParaRPr lang="nb-NO" sz="800" b="0" i="0">
              <a:effectLst/>
              <a:latin typeface="Open Sans" panose="020b0606030504020204" pitchFamily="34" charset="0"/>
            </a:endParaRPr>
          </a:p>
          <a:p>
            <a:r>
              <a:rPr lang="nb-NO" sz="1800"/>
              <a:t>Referanse 2</a:t>
            </a:r>
          </a:p>
          <a:p>
            <a:r>
              <a:rPr lang="nb-NO" sz="1800"/>
              <a:t>Manual 1</a:t>
            </a:r>
          </a:p>
          <a:p>
            <a:r>
              <a:rPr lang="nb-NO" sz="1800"/>
              <a:t>Nasjonal prosedyre 1</a:t>
            </a:r>
          </a:p>
          <a:p>
            <a:r>
              <a:rPr lang="nb-NO" sz="1800"/>
              <a:t>Bok 1</a:t>
            </a:r>
          </a:p>
        </p:txBody>
      </p:sp>
      <p:sp>
        <p:nvSpPr>
          <p:cNvPr id="26" name="Plassholder for lysbildenummer 25">
            <a:extLst>
              <a:ext uri="{FF2B5EF4-FFF2-40B4-BE49-F238E27FC236}">
                <a16:creationId xmlns:a16="http://schemas.microsoft.com/office/drawing/2014/main" id="{F845B8CA-1CB9-C352-6796-92779F54FF38}"/>
              </a:ext>
            </a:extLst>
          </p:cNvPr>
          <p:cNvSpPr>
            <a:spLocks noGrp="1"/>
          </p:cNvSpPr>
          <p:nvPr>
            <p:ph type="sldNum" sz="quarter" idx="12"/>
          </p:nvPr>
        </p:nvSpPr>
        <p:spPr>
          <a:xfrm>
            <a:off x="0" y="61876"/>
            <a:ext cx="468000" cy="360000"/>
          </a:xfrm>
        </p:spPr>
        <p:txBody>
          <a:bodyPr/>
          <a:lstStyle/>
          <a:p>
            <a:pPr algn="ctr"/>
            <a:fld id="{BC8CC03B-B61E-46F7-849C-14CEED5B6682}" type="slidenum">
              <a:rPr lang="nb-NO" sz="2000" smtClean="0">
                <a:solidFill>
                  <a:schemeClr val="tx1">
                    <a:lumMod val="65000"/>
                    <a:lumOff val="35000"/>
                  </a:schemeClr>
                </a:solidFill>
              </a:rPr>
              <a:pPr algn="ctr"/>
              <a:t>14</a:t>
            </a:fld>
            <a:endParaRPr lang="nb-NO" sz="2000">
              <a:solidFill>
                <a:schemeClr val="tx1">
                  <a:lumMod val="65000"/>
                  <a:lumOff val="35000"/>
                </a:schemeClr>
              </a:solidFill>
            </a:endParaRPr>
          </a:p>
        </p:txBody>
      </p:sp>
      <p:pic>
        <p:nvPicPr>
          <p:cNvPr id="6" name="Grafikk 5" descr="Volum med heldekkende fyll">
            <a:extLst>
              <a:ext uri="{FF2B5EF4-FFF2-40B4-BE49-F238E27FC236}">
                <a16:creationId xmlns:a16="http://schemas.microsoft.com/office/drawing/2014/main" id="{E8DFDC66-AB8A-49CB-5D47-68E78DF8DB78}"/>
              </a:ext>
            </a:extLst>
          </p:cNvPr>
          <p:cNvPicPr>
            <a:picLocks noChangeAspect="1"/>
          </p:cNvPicPr>
          <p:nvPr/>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val="0"/>
              </a:ext>
            </a:extLst>
          </a:blip>
          <a:stretch>
            <a:fillRect/>
          </a:stretch>
        </p:blipFill>
        <p:spPr>
          <a:xfrm>
            <a:off x="11539496" y="6193846"/>
            <a:ext cx="540000" cy="540000"/>
          </a:xfrm>
          <a:prstGeom prst="rect">
            <a:avLst/>
          </a:prstGeom>
        </p:spPr>
      </p:pic>
      <p:pic>
        <p:nvPicPr>
          <p:cNvPr id="32" name="Picture 2" descr="Behandlingshjelpemidler.no – Spesialisthelsetjenester i hjemmet">
            <a:extLst>
              <a:ext uri="{FF2B5EF4-FFF2-40B4-BE49-F238E27FC236}">
                <a16:creationId xmlns:a16="http://schemas.microsoft.com/office/drawing/2014/main" id="{F35892E1-E68D-72A9-67E0-FE3FD4C00A2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87964" y="5845067"/>
            <a:ext cx="830370" cy="830370"/>
          </a:xfrm>
          <a:prstGeom prst="ellipse">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262901"/>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Gruppe 6">
            <a:extLst>
              <a:ext uri="{FF2B5EF4-FFF2-40B4-BE49-F238E27FC236}">
                <a16:creationId xmlns:a16="http://schemas.microsoft.com/office/drawing/2014/main" id="{98719CAC-73BC-9548-49E6-13417865A251}"/>
              </a:ext>
            </a:extLst>
          </p:cNvPr>
          <p:cNvGrpSpPr/>
          <p:nvPr/>
        </p:nvGrpSpPr>
        <p:grpSpPr>
          <a:xfrm>
            <a:off x="0" y="0"/>
            <a:ext cx="12192000" cy="6858000"/>
            <a:chExt cx="12192000" cy="6858000"/>
          </a:xfrm>
        </p:grpSpPr>
        <p:sp>
          <p:nvSpPr>
            <p:cNvPr id="8" name="Rektangel: ett avrundet hjørne 7">
              <a:extLst>
                <a:ext uri="{FF2B5EF4-FFF2-40B4-BE49-F238E27FC236}">
                  <a16:creationId xmlns:a16="http://schemas.microsoft.com/office/drawing/2014/main" id="{4A72154E-0377-E17A-A798-D63BECFB4C92}"/>
                </a:ext>
              </a:extLst>
            </p:cNvPr>
            <p:cNvSpPr/>
            <p:nvPr/>
          </p:nvSpPr>
          <p:spPr>
            <a:xfrm>
              <a:off x="63149" y="5710412"/>
              <a:ext cx="1080000" cy="108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9" name="Gruppe 8">
              <a:extLst>
                <a:ext uri="{FF2B5EF4-FFF2-40B4-BE49-F238E27FC236}">
                  <a16:creationId xmlns:a16="http://schemas.microsoft.com/office/drawing/2014/main" id="{87593823-284C-3F54-C6C6-29CFB5892A4D}"/>
                </a:ext>
              </a:extLst>
            </p:cNvPr>
            <p:cNvGrpSpPr/>
            <p:nvPr/>
          </p:nvGrpSpPr>
          <p:grpSpPr>
            <a:xfrm>
              <a:off x="0" y="0"/>
              <a:ext cx="12192000" cy="6858000"/>
              <a:chExt cx="12192000" cy="6858000"/>
            </a:xfrm>
          </p:grpSpPr>
          <p:cxnSp>
            <p:nvCxnSpPr>
              <p:cNvPr id="11" name="Rett linje 10">
                <a:extLst>
                  <a:ext uri="{FF2B5EF4-FFF2-40B4-BE49-F238E27FC236}">
                    <a16:creationId xmlns:a16="http://schemas.microsoft.com/office/drawing/2014/main" id="{992C524C-BDB8-4ACD-61A7-78AFA470BAE9}"/>
                  </a:ext>
                </a:extLst>
              </p:cNvPr>
              <p:cNvCxnSpPr/>
              <p:nvPr/>
            </p:nvCxnSpPr>
            <p:spPr>
              <a:xfrm>
                <a:off x="0" y="61877"/>
                <a:ext cx="12192000" cy="0"/>
              </a:xfrm>
              <a:prstGeom prst="line">
                <a:avLst/>
              </a:prstGeom>
              <a:ln w="127000" cmpd="thickThi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858AE66A-9198-CE05-6554-BEE538DD3EFA}"/>
                  </a:ext>
                </a:extLst>
              </p:cNvPr>
              <p:cNvCxnSpPr/>
              <p:nvPr/>
            </p:nvCxnSpPr>
            <p:spPr>
              <a:xfrm flipH="1" flipV="1">
                <a:off x="12131700" y="0"/>
                <a:ext cx="0" cy="6858000"/>
              </a:xfrm>
              <a:prstGeom prst="line">
                <a:avLst/>
              </a:prstGeom>
              <a:ln w="127000" cmpd="thickThi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Rett linje 12">
                <a:extLst>
                  <a:ext uri="{FF2B5EF4-FFF2-40B4-BE49-F238E27FC236}">
                    <a16:creationId xmlns:a16="http://schemas.microsoft.com/office/drawing/2014/main" id="{B9ACA66D-CC52-B30E-E783-3D180689FD18}"/>
                  </a:ext>
                </a:extLst>
              </p:cNvPr>
              <p:cNvCxnSpPr/>
              <p:nvPr/>
            </p:nvCxnSpPr>
            <p:spPr>
              <a:xfrm flipH="1" flipV="1">
                <a:off x="60299" y="0"/>
                <a:ext cx="0" cy="6858000"/>
              </a:xfrm>
              <a:prstGeom prst="line">
                <a:avLst/>
              </a:prstGeom>
              <a:ln w="127000" cmpd="thinThick">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Rektangel 13">
                <a:extLst>
                  <a:ext uri="{FF2B5EF4-FFF2-40B4-BE49-F238E27FC236}">
                    <a16:creationId xmlns:a16="http://schemas.microsoft.com/office/drawing/2014/main" id="{9D449AAA-B911-239B-66B1-F9289B425222}"/>
                  </a:ext>
                </a:extLst>
              </p:cNvPr>
              <p:cNvSpPr/>
              <p:nvPr/>
            </p:nvSpPr>
            <p:spPr>
              <a:xfrm>
                <a:off x="0" y="6492875"/>
                <a:ext cx="12192000" cy="36512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3"/>
                <a:endParaRPr lang="nb-NO">
                  <a:solidFill>
                    <a:schemeClr val="tx1">
                      <a:lumMod val="65000"/>
                      <a:lumOff val="35000"/>
                    </a:schemeClr>
                  </a:solidFill>
                </a:endParaRPr>
              </a:p>
            </p:txBody>
          </p:sp>
          <p:sp>
            <p:nvSpPr>
              <p:cNvPr id="18" name="Rektangel: ett avrundet hjørne 17">
                <a:extLst>
                  <a:ext uri="{FF2B5EF4-FFF2-40B4-BE49-F238E27FC236}">
                    <a16:creationId xmlns:a16="http://schemas.microsoft.com/office/drawing/2014/main" id="{F77713E8-F53C-0EDF-429E-E186E49E91CF}"/>
                  </a:ext>
                </a:extLst>
              </p:cNvPr>
              <p:cNvSpPr/>
              <p:nvPr/>
            </p:nvSpPr>
            <p:spPr>
              <a:xfrm rot="5400000">
                <a:off x="65759" y="67776"/>
                <a:ext cx="360000" cy="36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ktangel: ett avrundet hjørne 18">
                <a:extLst>
                  <a:ext uri="{FF2B5EF4-FFF2-40B4-BE49-F238E27FC236}">
                    <a16:creationId xmlns:a16="http://schemas.microsoft.com/office/drawing/2014/main" id="{C5D1CDCA-4331-F0B6-78D2-B10D81C5178C}"/>
                  </a:ext>
                </a:extLst>
              </p:cNvPr>
              <p:cNvSpPr/>
              <p:nvPr/>
            </p:nvSpPr>
            <p:spPr>
              <a:xfrm rot="16200000">
                <a:off x="11411696" y="6066198"/>
                <a:ext cx="720000" cy="72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2" name="Rett linje 21">
                <a:extLst>
                  <a:ext uri="{FF2B5EF4-FFF2-40B4-BE49-F238E27FC236}">
                    <a16:creationId xmlns:a16="http://schemas.microsoft.com/office/drawing/2014/main" id="{63905031-2803-0C6A-7798-371AA9F22C34}"/>
                  </a:ext>
                </a:extLst>
              </p:cNvPr>
              <p:cNvCxnSpPr/>
              <p:nvPr/>
            </p:nvCxnSpPr>
            <p:spPr>
              <a:xfrm>
                <a:off x="0" y="6505072"/>
                <a:ext cx="11518900" cy="0"/>
              </a:xfrm>
              <a:prstGeom prst="line">
                <a:avLst/>
              </a:prstGeom>
              <a:ln w="127000" cmpd="thinThick">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0" name="Rektangel: ett avrundet hjørne 9">
              <a:extLst>
                <a:ext uri="{FF2B5EF4-FFF2-40B4-BE49-F238E27FC236}">
                  <a16:creationId xmlns:a16="http://schemas.microsoft.com/office/drawing/2014/main" id="{57ADBCDE-7679-B7DB-69F7-7BA159B2EED9}"/>
                </a:ext>
              </a:extLst>
            </p:cNvPr>
            <p:cNvSpPr/>
            <p:nvPr/>
          </p:nvSpPr>
          <p:spPr>
            <a:xfrm rot="10800000">
              <a:off x="11945850" y="72175"/>
              <a:ext cx="180000" cy="18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4" name="Frihåndsform: figur 3">
            <a:extLst>
              <a:ext uri="{FF2B5EF4-FFF2-40B4-BE49-F238E27FC236}">
                <a16:creationId xmlns:a16="http://schemas.microsoft.com/office/drawing/2014/main" id="{2F15E47F-F578-1B2B-BF32-E05ECC3FFCEE}"/>
              </a:ext>
            </a:extLst>
          </p:cNvPr>
          <p:cNvSpPr/>
          <p:nvPr/>
        </p:nvSpPr>
        <p:spPr>
          <a:xfrm>
            <a:off x="838200" y="1177350"/>
            <a:ext cx="10510837" cy="899314"/>
          </a:xfrm>
          <a:custGeom>
            <a:gdLst>
              <a:gd name="connsiteX0" fmla="*/ 0 w 8725179"/>
              <a:gd name="connsiteY0" fmla="*/ 488868 h 899314"/>
              <a:gd name="connsiteX1" fmla="*/ 6400800 w 8725179"/>
              <a:gd name="connsiteY1" fmla="*/ 480402 h 899314"/>
              <a:gd name="connsiteX2" fmla="*/ 7543800 w 8725179"/>
              <a:gd name="connsiteY2" fmla="*/ 471935 h 899314"/>
              <a:gd name="connsiteX3" fmla="*/ 8212666 w 8725179"/>
              <a:gd name="connsiteY3" fmla="*/ 421135 h 899314"/>
              <a:gd name="connsiteX4" fmla="*/ 8551333 w 8725179"/>
              <a:gd name="connsiteY4" fmla="*/ 6268 h 899314"/>
              <a:gd name="connsiteX5" fmla="*/ 8644466 w 8725179"/>
              <a:gd name="connsiteY5" fmla="*/ 785202 h 899314"/>
              <a:gd name="connsiteX6" fmla="*/ 8725179 w 8725179"/>
              <a:gd name="connsiteY6" fmla="*/ 897650 h 8993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5179" h="899313">
                <a:moveTo>
                  <a:pt x="0" y="488868"/>
                </a:moveTo>
                <a:lnTo>
                  <a:pt x="6400800" y="480402"/>
                </a:lnTo>
                <a:lnTo>
                  <a:pt x="7543800" y="471935"/>
                </a:lnTo>
                <a:cubicBezTo>
                  <a:pt x="7845778" y="462057"/>
                  <a:pt x="8044744" y="498746"/>
                  <a:pt x="8212666" y="421135"/>
                </a:cubicBezTo>
                <a:cubicBezTo>
                  <a:pt x="8380588" y="343524"/>
                  <a:pt x="8479366" y="-54410"/>
                  <a:pt x="8551333" y="6268"/>
                </a:cubicBezTo>
                <a:cubicBezTo>
                  <a:pt x="8623300" y="66946"/>
                  <a:pt x="8614833" y="637035"/>
                  <a:pt x="8644466" y="785202"/>
                </a:cubicBezTo>
                <a:cubicBezTo>
                  <a:pt x="8674099" y="933369"/>
                  <a:pt x="8697662" y="892887"/>
                  <a:pt x="8725179" y="897650"/>
                </a:cubicBezTo>
              </a:path>
            </a:pathLst>
          </a:cu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21" name="Tittel 1">
            <a:extLst>
              <a:ext uri="{FF2B5EF4-FFF2-40B4-BE49-F238E27FC236}">
                <a16:creationId xmlns:a16="http://schemas.microsoft.com/office/drawing/2014/main" id="{266A248C-F710-6527-A20A-FC4D0F1DD8E8}"/>
              </a:ext>
            </a:extLst>
          </p:cNvPr>
          <p:cNvSpPr>
            <a:spLocks noGrp="1"/>
          </p:cNvSpPr>
          <p:nvPr>
            <p:ph type="title"/>
          </p:nvPr>
        </p:nvSpPr>
        <p:spPr>
          <a:xfrm>
            <a:off x="835818" y="538358"/>
            <a:ext cx="10515600" cy="1325563"/>
          </a:xfrm>
        </p:spPr>
        <p:txBody>
          <a:bodyPr>
            <a:normAutofit/>
          </a:bodyPr>
          <a:lstStyle/>
          <a:p>
            <a:r>
              <a:rPr lang="nb-NO" sz="3200"/>
              <a:t>Dosimetriutstyr, ionekamre og beammålinger</a:t>
            </a:r>
            <a:br>
              <a:rPr lang="nb-NO" sz="3200"/>
            </a:br>
            <a:r>
              <a:rPr lang="nb-NO" sz="3200"/>
              <a:t>Doseoppmålinger</a:t>
            </a:r>
          </a:p>
        </p:txBody>
      </p:sp>
      <p:sp>
        <p:nvSpPr>
          <p:cNvPr id="15" name="Plassholder for innhold 14">
            <a:extLst>
              <a:ext uri="{FF2B5EF4-FFF2-40B4-BE49-F238E27FC236}">
                <a16:creationId xmlns:a16="http://schemas.microsoft.com/office/drawing/2014/main" id="{245D56E4-76B6-8434-DB9F-96C92B0D6AF5}"/>
              </a:ext>
            </a:extLst>
          </p:cNvPr>
          <p:cNvSpPr>
            <a:spLocks noGrp="1"/>
          </p:cNvSpPr>
          <p:nvPr>
            <p:ph idx="1"/>
          </p:nvPr>
        </p:nvSpPr>
        <p:spPr>
          <a:xfrm>
            <a:off x="915299" y="2723810"/>
            <a:ext cx="7026299" cy="2688431"/>
          </a:xfrm>
        </p:spPr>
        <p:txBody>
          <a:bodyPr>
            <a:normAutofit fontScale="92500" lnSpcReduction="10000"/>
          </a:bodyPr>
          <a:lstStyle/>
          <a:p>
            <a:r>
              <a:rPr lang="nb-NO" sz="1800"/>
              <a:t>Dosimetristandard</a:t>
            </a:r>
          </a:p>
          <a:p>
            <a:r>
              <a:rPr lang="nb-NO" sz="1800" err="1"/>
              <a:t>Primærlab (BIPM, Paris): Måler dose i </a:t>
            </a:r>
            <a:r>
              <a:rPr lang="nb-NO" sz="1800" baseline="30000"/>
              <a:t>60</a:t>
            </a:r>
            <a:r>
              <a:rPr lang="nb-NO" sz="1800"/>
              <a:t>Co-stråle med kalorimeter</a:t>
            </a:r>
          </a:p>
          <a:p>
            <a:pPr lvl="1"/>
            <a:r>
              <a:rPr lang="nb-NO" sz="1400" err="1"/>
              <a:t>BIPMs ionisasjonskammer krysskalibreres mot kalorimeter</a:t>
            </a:r>
          </a:p>
          <a:p>
            <a:pPr lvl="1"/>
            <a:r>
              <a:rPr lang="nb-NO" sz="1400" err="1"/>
              <a:t>DSAs ionisasjonskammer krysskalibreres mot BIPMs ionisasjonskammer</a:t>
            </a:r>
          </a:p>
          <a:p>
            <a:r>
              <a:rPr lang="nb-NO" sz="1800" err="1"/>
              <a:t>Sekundærlab (DSA, Oslo): Måler dose i </a:t>
            </a:r>
            <a:r>
              <a:rPr lang="nb-NO" sz="1800" baseline="30000"/>
              <a:t>60</a:t>
            </a:r>
            <a:r>
              <a:rPr lang="nb-NO" sz="1800"/>
              <a:t>Co-stråle med Ionisasjonskammer</a:t>
            </a:r>
          </a:p>
          <a:p>
            <a:pPr lvl="1"/>
            <a:r>
              <a:rPr lang="nb-NO" sz="1400"/>
              <a:t>Sykehusets ionisasjonskammer krysskalibreres mot DSAs ionisasjonskammer</a:t>
            </a:r>
          </a:p>
          <a:p>
            <a:r>
              <a:rPr lang="nb-NO" sz="1800"/>
              <a:t>Terapistråle (Sykehus): Ionisasjonskammer (Farmer) måler dose som angitt i IAEA TRS398 dosimetriprotokoll</a:t>
            </a:r>
          </a:p>
          <a:p>
            <a:pPr lvl="1"/>
            <a:r>
              <a:rPr lang="nb-NO" sz="1400"/>
              <a:t>Sykehusets brukskammer (Roos) krysskalibreres mot eget Farmer-kammer i protonstrålen (høyeste energi)</a:t>
            </a:r>
          </a:p>
        </p:txBody>
      </p:sp>
      <p:sp>
        <p:nvSpPr>
          <p:cNvPr id="26" name="Plassholder for lysbildenummer 25">
            <a:extLst>
              <a:ext uri="{FF2B5EF4-FFF2-40B4-BE49-F238E27FC236}">
                <a16:creationId xmlns:a16="http://schemas.microsoft.com/office/drawing/2014/main" id="{F845B8CA-1CB9-C352-6796-92779F54FF38}"/>
              </a:ext>
            </a:extLst>
          </p:cNvPr>
          <p:cNvSpPr>
            <a:spLocks noGrp="1"/>
          </p:cNvSpPr>
          <p:nvPr>
            <p:ph type="sldNum" sz="quarter" idx="12"/>
          </p:nvPr>
        </p:nvSpPr>
        <p:spPr>
          <a:xfrm>
            <a:off x="0" y="61876"/>
            <a:ext cx="468000" cy="360000"/>
          </a:xfrm>
        </p:spPr>
        <p:txBody>
          <a:bodyPr/>
          <a:lstStyle/>
          <a:p>
            <a:pPr algn="ctr"/>
            <a:fld id="{BC8CC03B-B61E-46F7-849C-14CEED5B6682}" type="slidenum">
              <a:rPr lang="nb-NO" sz="2000" smtClean="0">
                <a:solidFill>
                  <a:schemeClr val="tx1">
                    <a:lumMod val="65000"/>
                    <a:lumOff val="35000"/>
                  </a:schemeClr>
                </a:solidFill>
              </a:rPr>
              <a:pPr algn="ctr"/>
              <a:t>15</a:t>
            </a:fld>
            <a:endParaRPr lang="nb-NO" sz="2000">
              <a:solidFill>
                <a:schemeClr val="tx1">
                  <a:lumMod val="65000"/>
                  <a:lumOff val="35000"/>
                </a:schemeClr>
              </a:solidFill>
            </a:endParaRPr>
          </a:p>
        </p:txBody>
      </p:sp>
      <p:pic>
        <p:nvPicPr>
          <p:cNvPr id="6" name="Grafikk 5" descr="Volum med heldekkende fyll">
            <a:extLst>
              <a:ext uri="{FF2B5EF4-FFF2-40B4-BE49-F238E27FC236}">
                <a16:creationId xmlns:a16="http://schemas.microsoft.com/office/drawing/2014/main" id="{E8DFDC66-AB8A-49CB-5D47-68E78DF8DB78}"/>
              </a:ext>
            </a:extLst>
          </p:cNvPr>
          <p:cNvPicPr>
            <a:picLocks noChangeAspect="1"/>
          </p:cNvPicPr>
          <p:nvPr/>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val="0"/>
              </a:ext>
            </a:extLst>
          </a:blip>
          <a:stretch>
            <a:fillRect/>
          </a:stretch>
        </p:blipFill>
        <p:spPr>
          <a:xfrm>
            <a:off x="11539496" y="6193846"/>
            <a:ext cx="540000" cy="540000"/>
          </a:xfrm>
          <a:prstGeom prst="rect">
            <a:avLst/>
          </a:prstGeom>
        </p:spPr>
      </p:pic>
      <p:pic>
        <p:nvPicPr>
          <p:cNvPr id="16" name="Picture 2" descr="UIB logo">
            <a:extLst>
              <a:ext uri="{FF2B5EF4-FFF2-40B4-BE49-F238E27FC236}">
                <a16:creationId xmlns:a16="http://schemas.microsoft.com/office/drawing/2014/main" id="{3F1B5399-EAF3-B1F9-3D0F-F41E1C96C89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80899" y="5828162"/>
            <a:ext cx="844500" cy="844500"/>
          </a:xfrm>
          <a:prstGeom prst="ellipse">
            <a:avLst/>
          </a:prstGeom>
          <a:noFill/>
          <a:extLst>
            <a:ext uri="{909E8E84-426E-40DD-AFC4-6F175D3DCCD1}">
              <a14:hiddenFill xmlns:a14="http://schemas.microsoft.com/office/drawing/2010/main">
                <a:solidFill>
                  <a:srgbClr val="FFFFFF"/>
                </a:solidFill>
              </a14:hiddenFill>
            </a:ext>
          </a:extLst>
        </p:spPr>
      </p:pic>
      <p:sp>
        <p:nvSpPr>
          <p:cNvPr id="2" name="TekstSylinder 1">
            <a:extLst>
              <a:ext uri="{FF2B5EF4-FFF2-40B4-BE49-F238E27FC236}">
                <a16:creationId xmlns:a16="http://schemas.microsoft.com/office/drawing/2014/main" id="{05B00E83-C0CC-8852-5D2C-0CE2E374D719}"/>
              </a:ext>
            </a:extLst>
          </p:cNvPr>
          <p:cNvSpPr txBox="1"/>
          <p:nvPr/>
        </p:nvSpPr>
        <p:spPr>
          <a:xfrm>
            <a:off x="915299" y="1981742"/>
            <a:ext cx="5508688" cy="584775"/>
          </a:xfrm>
          <a:prstGeom prst="rect">
            <a:avLst/>
          </a:prstGeom>
          <a:noFill/>
        </p:spPr>
        <p:txBody>
          <a:bodyPr wrap="none" rtlCol="0">
            <a:spAutoFit/>
          </a:bodyPr>
          <a:lstStyle/>
          <a:p>
            <a:r>
              <a:rPr lang="nb-NO" b="0" i="1">
                <a:solidFill>
                  <a:srgbClr val="000000"/>
                </a:solidFill>
                <a:effectLst/>
                <a:latin typeface="Calibri" panose="020f0502020204030204" pitchFamily="34" charset="0"/>
              </a:rPr>
              <a:t>«Kjenne til institusjonens utstyr og rutiner for dosimetri.»</a:t>
            </a:r>
          </a:p>
          <a:p>
            <a:pPr marL="742950" lvl="1" indent="-285750">
              <a:buFont typeface="Arial" panose="020b0604020202020204" pitchFamily="34" charset="0"/>
              <a:buChar char="•"/>
            </a:pPr>
            <a:endParaRPr lang="nb-NO" sz="1400"/>
          </a:p>
        </p:txBody>
      </p:sp>
      <p:grpSp>
        <p:nvGrpSpPr>
          <p:cNvPr id="3" name="Gruppe 2">
            <a:extLst>
              <a:ext uri="{FF2B5EF4-FFF2-40B4-BE49-F238E27FC236}">
                <a16:creationId xmlns:a16="http://schemas.microsoft.com/office/drawing/2014/main" id="{D8E9CDE2-6733-62D5-9CE4-3C2A5B106903}"/>
              </a:ext>
            </a:extLst>
          </p:cNvPr>
          <p:cNvGrpSpPr/>
          <p:nvPr/>
        </p:nvGrpSpPr>
        <p:grpSpPr>
          <a:xfrm>
            <a:off x="8675998" y="2530045"/>
            <a:ext cx="2953162" cy="1477788"/>
            <a:chOff x="8675998" y="2530045"/>
            <a:chExt cx="2953162" cy="1477788"/>
          </a:xfrm>
        </p:grpSpPr>
        <p:pic>
          <p:nvPicPr>
            <p:cNvPr id="20" name="Bilde 19">
              <a:extLst>
                <a:ext uri="{FF2B5EF4-FFF2-40B4-BE49-F238E27FC236}">
                  <a16:creationId xmlns:a16="http://schemas.microsoft.com/office/drawing/2014/main" id="{E3092160-2FBD-87C6-D96C-FA5A57AEF2E3}"/>
                </a:ext>
              </a:extLst>
            </p:cNvPr>
            <p:cNvPicPr>
              <a:picLocks noChangeAspect="1"/>
            </p:cNvPicPr>
            <p:nvPr/>
          </p:nvPicPr>
          <p:blipFill>
            <a:blip r:embed="rId6"/>
            <a:stretch>
              <a:fillRect/>
            </a:stretch>
          </p:blipFill>
          <p:spPr>
            <a:xfrm>
              <a:off x="8675998" y="2530045"/>
              <a:ext cx="2953162" cy="1219370"/>
            </a:xfrm>
            <a:prstGeom prst="rect">
              <a:avLst/>
            </a:prstGeom>
          </p:spPr>
        </p:pic>
        <p:sp>
          <p:nvSpPr>
            <p:cNvPr id="23" name="TekstSylinder 22">
              <a:extLst>
                <a:ext uri="{FF2B5EF4-FFF2-40B4-BE49-F238E27FC236}">
                  <a16:creationId xmlns:a16="http://schemas.microsoft.com/office/drawing/2014/main" id="{CA59DC87-D828-05B6-8F67-DA81279E2112}"/>
                </a:ext>
              </a:extLst>
            </p:cNvPr>
            <p:cNvSpPr txBox="1"/>
            <p:nvPr/>
          </p:nvSpPr>
          <p:spPr>
            <a:xfrm>
              <a:off x="8685003" y="3761612"/>
              <a:ext cx="2310248" cy="246221"/>
            </a:xfrm>
            <a:prstGeom prst="rect">
              <a:avLst/>
            </a:prstGeom>
            <a:noFill/>
          </p:spPr>
          <p:txBody>
            <a:bodyPr wrap="none" rtlCol="0">
              <a:spAutoFit/>
            </a:bodyPr>
            <a:lstStyle/>
            <a:p>
              <a:r>
                <a:rPr lang="nb-NO" sz="1000"/>
                <a:t>Farmer (sylindrisk), Referanseinstrument</a:t>
              </a:r>
            </a:p>
          </p:txBody>
        </p:sp>
      </p:grpSp>
      <p:grpSp>
        <p:nvGrpSpPr>
          <p:cNvPr id="17" name="Gruppe 16">
            <a:extLst>
              <a:ext uri="{FF2B5EF4-FFF2-40B4-BE49-F238E27FC236}">
                <a16:creationId xmlns:a16="http://schemas.microsoft.com/office/drawing/2014/main" id="{ED117A78-9FED-3CEE-5B43-E3E22875B923}"/>
              </a:ext>
            </a:extLst>
          </p:cNvPr>
          <p:cNvGrpSpPr/>
          <p:nvPr/>
        </p:nvGrpSpPr>
        <p:grpSpPr>
          <a:xfrm>
            <a:off x="8675998" y="4640155"/>
            <a:ext cx="2962688" cy="1419197"/>
            <a:chOff x="8675998" y="4640155"/>
            <a:chExt cx="2962688" cy="1419197"/>
          </a:xfrm>
        </p:grpSpPr>
        <p:pic>
          <p:nvPicPr>
            <p:cNvPr id="5" name="Bilde 4">
              <a:extLst>
                <a:ext uri="{FF2B5EF4-FFF2-40B4-BE49-F238E27FC236}">
                  <a16:creationId xmlns:a16="http://schemas.microsoft.com/office/drawing/2014/main" id="{C9969E9D-9143-04B3-13BD-0662DC7EF5FE}"/>
                </a:ext>
              </a:extLst>
            </p:cNvPr>
            <p:cNvPicPr>
              <a:picLocks noChangeAspect="1"/>
            </p:cNvPicPr>
            <p:nvPr/>
          </p:nvPicPr>
          <p:blipFill>
            <a:blip r:embed="rId7"/>
            <a:stretch>
              <a:fillRect/>
            </a:stretch>
          </p:blipFill>
          <p:spPr>
            <a:xfrm>
              <a:off x="8675998" y="4640155"/>
              <a:ext cx="2962688" cy="1276528"/>
            </a:xfrm>
            <a:prstGeom prst="rect">
              <a:avLst/>
            </a:prstGeom>
          </p:spPr>
        </p:pic>
        <p:sp>
          <p:nvSpPr>
            <p:cNvPr id="24" name="TekstSylinder 23">
              <a:extLst>
                <a:ext uri="{FF2B5EF4-FFF2-40B4-BE49-F238E27FC236}">
                  <a16:creationId xmlns:a16="http://schemas.microsoft.com/office/drawing/2014/main" id="{782B0F68-A3B7-1CE6-63A9-D385F68FF978}"/>
                </a:ext>
              </a:extLst>
            </p:cNvPr>
            <p:cNvSpPr txBox="1"/>
            <p:nvPr/>
          </p:nvSpPr>
          <p:spPr>
            <a:xfrm>
              <a:off x="8676694" y="5813131"/>
              <a:ext cx="2056973" cy="246221"/>
            </a:xfrm>
            <a:prstGeom prst="rect">
              <a:avLst/>
            </a:prstGeom>
            <a:noFill/>
          </p:spPr>
          <p:txBody>
            <a:bodyPr wrap="none" rtlCol="0">
              <a:spAutoFit/>
            </a:bodyPr>
            <a:lstStyle/>
            <a:p>
              <a:r>
                <a:rPr lang="nb-NO" sz="1000"/>
                <a:t>Roos (parallellplate), Feltinstrument</a:t>
              </a:r>
            </a:p>
          </p:txBody>
        </p:sp>
      </p:grpSp>
    </p:spTree>
    <p:extLst>
      <p:ext uri="{BB962C8B-B14F-4D97-AF65-F5344CB8AC3E}">
        <p14:creationId xmlns:p14="http://schemas.microsoft.com/office/powerpoint/2010/main" val="40806288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1+#ppt_w/2"/>
                                          </p:val>
                                        </p:tav>
                                        <p:tav tm="100000">
                                          <p:val>
                                            <p:strVal val="#ppt_x"/>
                                          </p:val>
                                        </p:tav>
                                      </p:tavLst>
                                    </p:anim>
                                    <p:anim calcmode="lin" valueType="num">
                                      <p:cBhvr additive="base">
                                        <p:cTn id="3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1+#ppt_w/2"/>
                                          </p:val>
                                        </p:tav>
                                        <p:tav tm="100000">
                                          <p:val>
                                            <p:strVal val="#ppt_x"/>
                                          </p:val>
                                        </p:tav>
                                      </p:tavLst>
                                    </p:anim>
                                    <p:anim calcmode="lin" valueType="num">
                                      <p:cBhvr additive="base">
                                        <p:cTn id="4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2"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Gruppe 6">
            <a:extLst>
              <a:ext uri="{FF2B5EF4-FFF2-40B4-BE49-F238E27FC236}">
                <a16:creationId xmlns:a16="http://schemas.microsoft.com/office/drawing/2014/main" id="{98719CAC-73BC-9548-49E6-13417865A251}"/>
              </a:ext>
            </a:extLst>
          </p:cNvPr>
          <p:cNvGrpSpPr/>
          <p:nvPr/>
        </p:nvGrpSpPr>
        <p:grpSpPr>
          <a:xfrm>
            <a:off x="0" y="0"/>
            <a:ext cx="12192000" cy="6858000"/>
            <a:chExt cx="12192000" cy="6858000"/>
          </a:xfrm>
        </p:grpSpPr>
        <p:sp>
          <p:nvSpPr>
            <p:cNvPr id="8" name="Rektangel: ett avrundet hjørne 7">
              <a:extLst>
                <a:ext uri="{FF2B5EF4-FFF2-40B4-BE49-F238E27FC236}">
                  <a16:creationId xmlns:a16="http://schemas.microsoft.com/office/drawing/2014/main" id="{4A72154E-0377-E17A-A798-D63BECFB4C92}"/>
                </a:ext>
              </a:extLst>
            </p:cNvPr>
            <p:cNvSpPr/>
            <p:nvPr/>
          </p:nvSpPr>
          <p:spPr>
            <a:xfrm>
              <a:off x="63149" y="5710412"/>
              <a:ext cx="1080000" cy="108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9" name="Gruppe 8">
              <a:extLst>
                <a:ext uri="{FF2B5EF4-FFF2-40B4-BE49-F238E27FC236}">
                  <a16:creationId xmlns:a16="http://schemas.microsoft.com/office/drawing/2014/main" id="{87593823-284C-3F54-C6C6-29CFB5892A4D}"/>
                </a:ext>
              </a:extLst>
            </p:cNvPr>
            <p:cNvGrpSpPr/>
            <p:nvPr/>
          </p:nvGrpSpPr>
          <p:grpSpPr>
            <a:xfrm>
              <a:off x="0" y="0"/>
              <a:ext cx="12192000" cy="6858000"/>
              <a:chExt cx="12192000" cy="6858000"/>
            </a:xfrm>
          </p:grpSpPr>
          <p:cxnSp>
            <p:nvCxnSpPr>
              <p:cNvPr id="11" name="Rett linje 10">
                <a:extLst>
                  <a:ext uri="{FF2B5EF4-FFF2-40B4-BE49-F238E27FC236}">
                    <a16:creationId xmlns:a16="http://schemas.microsoft.com/office/drawing/2014/main" id="{992C524C-BDB8-4ACD-61A7-78AFA470BAE9}"/>
                  </a:ext>
                </a:extLst>
              </p:cNvPr>
              <p:cNvCxnSpPr/>
              <p:nvPr/>
            </p:nvCxnSpPr>
            <p:spPr>
              <a:xfrm>
                <a:off x="0" y="61877"/>
                <a:ext cx="12192000" cy="0"/>
              </a:xfrm>
              <a:prstGeom prst="line">
                <a:avLst/>
              </a:prstGeom>
              <a:ln w="127000" cmpd="thickThi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858AE66A-9198-CE05-6554-BEE538DD3EFA}"/>
                  </a:ext>
                </a:extLst>
              </p:cNvPr>
              <p:cNvCxnSpPr/>
              <p:nvPr/>
            </p:nvCxnSpPr>
            <p:spPr>
              <a:xfrm flipH="1" flipV="1">
                <a:off x="12131700" y="0"/>
                <a:ext cx="0" cy="6858000"/>
              </a:xfrm>
              <a:prstGeom prst="line">
                <a:avLst/>
              </a:prstGeom>
              <a:ln w="127000" cmpd="thickThi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Rett linje 12">
                <a:extLst>
                  <a:ext uri="{FF2B5EF4-FFF2-40B4-BE49-F238E27FC236}">
                    <a16:creationId xmlns:a16="http://schemas.microsoft.com/office/drawing/2014/main" id="{B9ACA66D-CC52-B30E-E783-3D180689FD18}"/>
                  </a:ext>
                </a:extLst>
              </p:cNvPr>
              <p:cNvCxnSpPr/>
              <p:nvPr/>
            </p:nvCxnSpPr>
            <p:spPr>
              <a:xfrm flipH="1" flipV="1">
                <a:off x="60299" y="0"/>
                <a:ext cx="0" cy="6858000"/>
              </a:xfrm>
              <a:prstGeom prst="line">
                <a:avLst/>
              </a:prstGeom>
              <a:ln w="127000" cmpd="thinThick">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Rektangel 13">
                <a:extLst>
                  <a:ext uri="{FF2B5EF4-FFF2-40B4-BE49-F238E27FC236}">
                    <a16:creationId xmlns:a16="http://schemas.microsoft.com/office/drawing/2014/main" id="{9D449AAA-B911-239B-66B1-F9289B425222}"/>
                  </a:ext>
                </a:extLst>
              </p:cNvPr>
              <p:cNvSpPr/>
              <p:nvPr/>
            </p:nvSpPr>
            <p:spPr>
              <a:xfrm>
                <a:off x="0" y="6492875"/>
                <a:ext cx="12192000" cy="36512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3"/>
                <a:endParaRPr lang="nb-NO">
                  <a:solidFill>
                    <a:schemeClr val="tx1">
                      <a:lumMod val="65000"/>
                      <a:lumOff val="35000"/>
                    </a:schemeClr>
                  </a:solidFill>
                </a:endParaRPr>
              </a:p>
            </p:txBody>
          </p:sp>
          <p:sp>
            <p:nvSpPr>
              <p:cNvPr id="18" name="Rektangel: ett avrundet hjørne 17">
                <a:extLst>
                  <a:ext uri="{FF2B5EF4-FFF2-40B4-BE49-F238E27FC236}">
                    <a16:creationId xmlns:a16="http://schemas.microsoft.com/office/drawing/2014/main" id="{F77713E8-F53C-0EDF-429E-E186E49E91CF}"/>
                  </a:ext>
                </a:extLst>
              </p:cNvPr>
              <p:cNvSpPr/>
              <p:nvPr/>
            </p:nvSpPr>
            <p:spPr>
              <a:xfrm rot="5400000">
                <a:off x="65759" y="67776"/>
                <a:ext cx="360000" cy="36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ktangel: ett avrundet hjørne 18">
                <a:extLst>
                  <a:ext uri="{FF2B5EF4-FFF2-40B4-BE49-F238E27FC236}">
                    <a16:creationId xmlns:a16="http://schemas.microsoft.com/office/drawing/2014/main" id="{C5D1CDCA-4331-F0B6-78D2-B10D81C5178C}"/>
                  </a:ext>
                </a:extLst>
              </p:cNvPr>
              <p:cNvSpPr/>
              <p:nvPr/>
            </p:nvSpPr>
            <p:spPr>
              <a:xfrm rot="16200000">
                <a:off x="11411696" y="6066198"/>
                <a:ext cx="720000" cy="72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2" name="Rett linje 21">
                <a:extLst>
                  <a:ext uri="{FF2B5EF4-FFF2-40B4-BE49-F238E27FC236}">
                    <a16:creationId xmlns:a16="http://schemas.microsoft.com/office/drawing/2014/main" id="{63905031-2803-0C6A-7798-371AA9F22C34}"/>
                  </a:ext>
                </a:extLst>
              </p:cNvPr>
              <p:cNvCxnSpPr/>
              <p:nvPr/>
            </p:nvCxnSpPr>
            <p:spPr>
              <a:xfrm>
                <a:off x="0" y="6505072"/>
                <a:ext cx="11518900" cy="0"/>
              </a:xfrm>
              <a:prstGeom prst="line">
                <a:avLst/>
              </a:prstGeom>
              <a:ln w="127000" cmpd="thinThick">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0" name="Rektangel: ett avrundet hjørne 9">
              <a:extLst>
                <a:ext uri="{FF2B5EF4-FFF2-40B4-BE49-F238E27FC236}">
                  <a16:creationId xmlns:a16="http://schemas.microsoft.com/office/drawing/2014/main" id="{57ADBCDE-7679-B7DB-69F7-7BA159B2EED9}"/>
                </a:ext>
              </a:extLst>
            </p:cNvPr>
            <p:cNvSpPr/>
            <p:nvPr/>
          </p:nvSpPr>
          <p:spPr>
            <a:xfrm rot="10800000">
              <a:off x="11945850" y="72175"/>
              <a:ext cx="180000" cy="18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4" name="Frihåndsform: figur 3">
            <a:extLst>
              <a:ext uri="{FF2B5EF4-FFF2-40B4-BE49-F238E27FC236}">
                <a16:creationId xmlns:a16="http://schemas.microsoft.com/office/drawing/2014/main" id="{2F15E47F-F578-1B2B-BF32-E05ECC3FFCEE}"/>
              </a:ext>
            </a:extLst>
          </p:cNvPr>
          <p:cNvSpPr/>
          <p:nvPr/>
        </p:nvSpPr>
        <p:spPr>
          <a:xfrm>
            <a:off x="838200" y="1177350"/>
            <a:ext cx="10510837" cy="899314"/>
          </a:xfrm>
          <a:custGeom>
            <a:gdLst>
              <a:gd name="connsiteX0" fmla="*/ 0 w 8725179"/>
              <a:gd name="connsiteY0" fmla="*/ 488868 h 899314"/>
              <a:gd name="connsiteX1" fmla="*/ 6400800 w 8725179"/>
              <a:gd name="connsiteY1" fmla="*/ 480402 h 899314"/>
              <a:gd name="connsiteX2" fmla="*/ 7543800 w 8725179"/>
              <a:gd name="connsiteY2" fmla="*/ 471935 h 899314"/>
              <a:gd name="connsiteX3" fmla="*/ 8212666 w 8725179"/>
              <a:gd name="connsiteY3" fmla="*/ 421135 h 899314"/>
              <a:gd name="connsiteX4" fmla="*/ 8551333 w 8725179"/>
              <a:gd name="connsiteY4" fmla="*/ 6268 h 899314"/>
              <a:gd name="connsiteX5" fmla="*/ 8644466 w 8725179"/>
              <a:gd name="connsiteY5" fmla="*/ 785202 h 899314"/>
              <a:gd name="connsiteX6" fmla="*/ 8725179 w 8725179"/>
              <a:gd name="connsiteY6" fmla="*/ 897650 h 8993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5179" h="899313">
                <a:moveTo>
                  <a:pt x="0" y="488868"/>
                </a:moveTo>
                <a:lnTo>
                  <a:pt x="6400800" y="480402"/>
                </a:lnTo>
                <a:lnTo>
                  <a:pt x="7543800" y="471935"/>
                </a:lnTo>
                <a:cubicBezTo>
                  <a:pt x="7845778" y="462057"/>
                  <a:pt x="8044744" y="498746"/>
                  <a:pt x="8212666" y="421135"/>
                </a:cubicBezTo>
                <a:cubicBezTo>
                  <a:pt x="8380588" y="343524"/>
                  <a:pt x="8479366" y="-54410"/>
                  <a:pt x="8551333" y="6268"/>
                </a:cubicBezTo>
                <a:cubicBezTo>
                  <a:pt x="8623300" y="66946"/>
                  <a:pt x="8614833" y="637035"/>
                  <a:pt x="8644466" y="785202"/>
                </a:cubicBezTo>
                <a:cubicBezTo>
                  <a:pt x="8674099" y="933369"/>
                  <a:pt x="8697662" y="892887"/>
                  <a:pt x="8725179" y="897650"/>
                </a:cubicBezTo>
              </a:path>
            </a:pathLst>
          </a:cu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21" name="Tittel 1">
            <a:extLst>
              <a:ext uri="{FF2B5EF4-FFF2-40B4-BE49-F238E27FC236}">
                <a16:creationId xmlns:a16="http://schemas.microsoft.com/office/drawing/2014/main" id="{266A248C-F710-6527-A20A-FC4D0F1DD8E8}"/>
              </a:ext>
            </a:extLst>
          </p:cNvPr>
          <p:cNvSpPr>
            <a:spLocks noGrp="1"/>
          </p:cNvSpPr>
          <p:nvPr>
            <p:ph type="title"/>
          </p:nvPr>
        </p:nvSpPr>
        <p:spPr>
          <a:xfrm>
            <a:off x="835818" y="538358"/>
            <a:ext cx="10515600" cy="1325563"/>
          </a:xfrm>
        </p:spPr>
        <p:txBody>
          <a:bodyPr>
            <a:normAutofit/>
          </a:bodyPr>
          <a:lstStyle/>
          <a:p>
            <a:r>
              <a:rPr lang="nb-NO" sz="3200"/>
              <a:t>Dosimetriutstyr, ionekamre og beammålinger</a:t>
            </a:r>
            <a:br>
              <a:rPr lang="nb-NO" sz="3200"/>
            </a:br>
            <a:r>
              <a:rPr lang="nb-NO" sz="3200"/>
              <a:t>Doseoppmålinger</a:t>
            </a:r>
          </a:p>
        </p:txBody>
      </p:sp>
      <p:sp>
        <p:nvSpPr>
          <p:cNvPr id="26" name="Plassholder for lysbildenummer 25">
            <a:extLst>
              <a:ext uri="{FF2B5EF4-FFF2-40B4-BE49-F238E27FC236}">
                <a16:creationId xmlns:a16="http://schemas.microsoft.com/office/drawing/2014/main" id="{F845B8CA-1CB9-C352-6796-92779F54FF38}"/>
              </a:ext>
            </a:extLst>
          </p:cNvPr>
          <p:cNvSpPr>
            <a:spLocks noGrp="1"/>
          </p:cNvSpPr>
          <p:nvPr>
            <p:ph type="sldNum" sz="quarter" idx="12"/>
          </p:nvPr>
        </p:nvSpPr>
        <p:spPr>
          <a:xfrm>
            <a:off x="0" y="61876"/>
            <a:ext cx="468000" cy="360000"/>
          </a:xfrm>
        </p:spPr>
        <p:txBody>
          <a:bodyPr/>
          <a:lstStyle/>
          <a:p>
            <a:pPr algn="ctr"/>
            <a:fld id="{BC8CC03B-B61E-46F7-849C-14CEED5B6682}" type="slidenum">
              <a:rPr lang="nb-NO" sz="2000" smtClean="0">
                <a:solidFill>
                  <a:schemeClr val="tx1">
                    <a:lumMod val="65000"/>
                    <a:lumOff val="35000"/>
                  </a:schemeClr>
                </a:solidFill>
              </a:rPr>
              <a:pPr algn="ctr"/>
              <a:t>16</a:t>
            </a:fld>
            <a:endParaRPr lang="nb-NO" sz="2000">
              <a:solidFill>
                <a:schemeClr val="tx1">
                  <a:lumMod val="65000"/>
                  <a:lumOff val="35000"/>
                </a:schemeClr>
              </a:solidFill>
            </a:endParaRPr>
          </a:p>
        </p:txBody>
      </p:sp>
      <p:pic>
        <p:nvPicPr>
          <p:cNvPr id="6" name="Grafikk 5" descr="Volum med heldekkende fyll">
            <a:extLst>
              <a:ext uri="{FF2B5EF4-FFF2-40B4-BE49-F238E27FC236}">
                <a16:creationId xmlns:a16="http://schemas.microsoft.com/office/drawing/2014/main" id="{E8DFDC66-AB8A-49CB-5D47-68E78DF8DB78}"/>
              </a:ext>
            </a:extLst>
          </p:cNvPr>
          <p:cNvPicPr>
            <a:picLocks noChangeAspect="1"/>
          </p:cNvPicPr>
          <p:nvPr/>
        </p:nvPicPr>
        <p:blipFill>
          <a:blip r:embed="rId2">
            <a:extLst>
              <a:ext uri="{96DAC541-7B7A-43D3-8B79-37D633B846F1}">
                <asvg:svgBlip xmlns:asvg="http://schemas.microsoft.com/office/drawing/2016/SVG/main" r:embed="rId3"/>
              </a:ext>
              <a:ext uri="{28A0092B-C50C-407E-A947-70E740481C1C}">
                <a14:useLocalDpi xmlns:a14="http://schemas.microsoft.com/office/drawing/2010/main" val="0"/>
              </a:ext>
            </a:extLst>
          </a:blip>
          <a:stretch>
            <a:fillRect/>
          </a:stretch>
        </p:blipFill>
        <p:spPr>
          <a:xfrm>
            <a:off x="11539496" y="6193846"/>
            <a:ext cx="540000" cy="540000"/>
          </a:xfrm>
          <a:prstGeom prst="rect">
            <a:avLst/>
          </a:prstGeom>
        </p:spPr>
      </p:pic>
      <p:pic>
        <p:nvPicPr>
          <p:cNvPr id="16" name="Picture 2" descr="UIB logo">
            <a:extLst>
              <a:ext uri="{FF2B5EF4-FFF2-40B4-BE49-F238E27FC236}">
                <a16:creationId xmlns:a16="http://schemas.microsoft.com/office/drawing/2014/main" id="{3F1B5399-EAF3-B1F9-3D0F-F41E1C96C89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80899" y="5828162"/>
            <a:ext cx="844500" cy="844500"/>
          </a:xfrm>
          <a:prstGeom prst="ellipse">
            <a:avLst/>
          </a:prstGeom>
          <a:noFill/>
          <a:extLst>
            <a:ext uri="{909E8E84-426E-40DD-AFC4-6F175D3DCCD1}">
              <a14:hiddenFill xmlns:a14="http://schemas.microsoft.com/office/drawing/2010/main">
                <a:solidFill>
                  <a:srgbClr val="FFFFFF"/>
                </a:solidFill>
              </a14:hiddenFill>
            </a:ext>
          </a:extLst>
        </p:spPr>
      </p:pic>
      <p:sp>
        <p:nvSpPr>
          <p:cNvPr id="2" name="TekstSylinder 1">
            <a:extLst>
              <a:ext uri="{FF2B5EF4-FFF2-40B4-BE49-F238E27FC236}">
                <a16:creationId xmlns:a16="http://schemas.microsoft.com/office/drawing/2014/main" id="{05B00E83-C0CC-8852-5D2C-0CE2E374D719}"/>
              </a:ext>
            </a:extLst>
          </p:cNvPr>
          <p:cNvSpPr txBox="1"/>
          <p:nvPr/>
        </p:nvSpPr>
        <p:spPr>
          <a:xfrm>
            <a:off x="915299" y="1981742"/>
            <a:ext cx="3057119" cy="584775"/>
          </a:xfrm>
          <a:prstGeom prst="rect">
            <a:avLst/>
          </a:prstGeom>
          <a:noFill/>
        </p:spPr>
        <p:txBody>
          <a:bodyPr wrap="none" rtlCol="0">
            <a:spAutoFit/>
          </a:bodyPr>
          <a:lstStyle/>
          <a:p>
            <a:r>
              <a:rPr lang="nb-NO" b="0" i="1">
                <a:solidFill>
                  <a:srgbClr val="000000"/>
                </a:solidFill>
                <a:effectLst/>
                <a:latin typeface="Calibri" panose="020f0502020204030204" pitchFamily="34" charset="0"/>
              </a:rPr>
              <a:t>Sporbar standard for dosimetri</a:t>
            </a:r>
          </a:p>
          <a:p>
            <a:pPr marL="742950" lvl="1" indent="-285750">
              <a:buFont typeface="Arial" panose="020b0604020202020204" pitchFamily="34" charset="0"/>
              <a:buChar char="•"/>
            </a:pPr>
            <a:endParaRPr lang="nb-NO" sz="1400"/>
          </a:p>
        </p:txBody>
      </p:sp>
      <p:grpSp>
        <p:nvGrpSpPr>
          <p:cNvPr id="29" name="Gruppe 28">
            <a:extLst>
              <a:ext uri="{FF2B5EF4-FFF2-40B4-BE49-F238E27FC236}">
                <a16:creationId xmlns:a16="http://schemas.microsoft.com/office/drawing/2014/main" id="{E10AFD5D-B600-1FFF-C72B-6D388F2A4CB5}"/>
              </a:ext>
            </a:extLst>
          </p:cNvPr>
          <p:cNvGrpSpPr/>
          <p:nvPr/>
        </p:nvGrpSpPr>
        <p:grpSpPr>
          <a:xfrm>
            <a:off x="1993873" y="2413825"/>
            <a:ext cx="7006130" cy="3773378"/>
            <a:chOff x="1993873" y="2413825"/>
            <a:chExt cx="7006130" cy="3773378"/>
          </a:xfrm>
        </p:grpSpPr>
        <p:pic>
          <p:nvPicPr>
            <p:cNvPr id="1026" name="Picture 2">
              <a:extLst>
                <a:ext uri="{FF2B5EF4-FFF2-40B4-BE49-F238E27FC236}">
                  <a16:creationId xmlns:a16="http://schemas.microsoft.com/office/drawing/2014/main" id="{6F1C318C-C778-3CA8-50F9-9E0D7A1E089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993873" y="2413825"/>
              <a:ext cx="7006128" cy="3735826"/>
            </a:xfrm>
            <a:prstGeom prst="rect">
              <a:avLst/>
            </a:prstGeom>
            <a:noFill/>
            <a:extLst>
              <a:ext uri="{909E8E84-426E-40DD-AFC4-6F175D3DCCD1}">
                <a14:hiddenFill xmlns:a14="http://schemas.microsoft.com/office/drawing/2010/main">
                  <a:solidFill>
                    <a:srgbClr val="FFFFFF"/>
                  </a:solidFill>
                </a14:hiddenFill>
              </a:ext>
            </a:extLst>
          </p:spPr>
        </p:pic>
        <p:sp>
          <p:nvSpPr>
            <p:cNvPr id="28" name="TekstSylinder 27">
              <a:extLst>
                <a:ext uri="{FF2B5EF4-FFF2-40B4-BE49-F238E27FC236}">
                  <a16:creationId xmlns:a16="http://schemas.microsoft.com/office/drawing/2014/main" id="{5A29532F-9639-205F-0A44-11357F07890D}"/>
                </a:ext>
              </a:extLst>
            </p:cNvPr>
            <p:cNvSpPr txBox="1"/>
            <p:nvPr/>
          </p:nvSpPr>
          <p:spPr>
            <a:xfrm>
              <a:off x="8669463" y="6002537"/>
              <a:ext cx="330540" cy="184666"/>
            </a:xfrm>
            <a:prstGeom prst="rect">
              <a:avLst/>
            </a:prstGeom>
            <a:noFill/>
          </p:spPr>
          <p:txBody>
            <a:bodyPr wrap="none" rtlCol="0">
              <a:spAutoFit/>
            </a:bodyPr>
            <a:lstStyle/>
            <a:p>
              <a:r>
                <a:rPr lang="nb-NO" sz="600"/>
                <a:t>IAEA</a:t>
              </a:r>
            </a:p>
          </p:txBody>
        </p:sp>
      </p:grpSp>
      <p:sp>
        <p:nvSpPr>
          <p:cNvPr id="30" name="TekstSylinder 29">
            <a:extLst>
              <a:ext uri="{FF2B5EF4-FFF2-40B4-BE49-F238E27FC236}">
                <a16:creationId xmlns:a16="http://schemas.microsoft.com/office/drawing/2014/main" id="{CA9A1258-6513-8DCC-F2EF-B8D711CD99BD}"/>
              </a:ext>
            </a:extLst>
          </p:cNvPr>
          <p:cNvSpPr txBox="1"/>
          <p:nvPr/>
        </p:nvSpPr>
        <p:spPr>
          <a:xfrm>
            <a:off x="9082566" y="2770815"/>
            <a:ext cx="768159" cy="276999"/>
          </a:xfrm>
          <a:prstGeom prst="rect">
            <a:avLst/>
          </a:prstGeom>
          <a:noFill/>
        </p:spPr>
        <p:txBody>
          <a:bodyPr wrap="none" rtlCol="0">
            <a:spAutoFit/>
          </a:bodyPr>
          <a:lstStyle/>
          <a:p>
            <a:r>
              <a:rPr lang="nb-NO" sz="1200"/>
              <a:t>SD: 0,6 %</a:t>
            </a:r>
          </a:p>
        </p:txBody>
      </p:sp>
      <p:sp>
        <p:nvSpPr>
          <p:cNvPr id="31" name="TekstSylinder 30">
            <a:extLst>
              <a:ext uri="{FF2B5EF4-FFF2-40B4-BE49-F238E27FC236}">
                <a16:creationId xmlns:a16="http://schemas.microsoft.com/office/drawing/2014/main" id="{F4D6B63A-39E8-FCB8-7F85-8D1E18356517}"/>
              </a:ext>
            </a:extLst>
          </p:cNvPr>
          <p:cNvSpPr txBox="1"/>
          <p:nvPr/>
        </p:nvSpPr>
        <p:spPr>
          <a:xfrm>
            <a:off x="9082566" y="4114198"/>
            <a:ext cx="768159" cy="276999"/>
          </a:xfrm>
          <a:prstGeom prst="rect">
            <a:avLst/>
          </a:prstGeom>
          <a:noFill/>
        </p:spPr>
        <p:txBody>
          <a:bodyPr wrap="none" rtlCol="0">
            <a:spAutoFit/>
          </a:bodyPr>
          <a:lstStyle/>
          <a:p>
            <a:r>
              <a:rPr lang="nb-NO" sz="1200"/>
              <a:t>SD: 2,0 %</a:t>
            </a:r>
          </a:p>
        </p:txBody>
      </p:sp>
      <p:sp>
        <p:nvSpPr>
          <p:cNvPr id="32" name="TekstSylinder 31">
            <a:extLst>
              <a:ext uri="{FF2B5EF4-FFF2-40B4-BE49-F238E27FC236}">
                <a16:creationId xmlns:a16="http://schemas.microsoft.com/office/drawing/2014/main" id="{714E5A0C-820D-C8DA-5FE4-61D80120D5BD}"/>
              </a:ext>
            </a:extLst>
          </p:cNvPr>
          <p:cNvSpPr txBox="1"/>
          <p:nvPr/>
        </p:nvSpPr>
        <p:spPr>
          <a:xfrm>
            <a:off x="9082566" y="5441358"/>
            <a:ext cx="980076" cy="276999"/>
          </a:xfrm>
          <a:prstGeom prst="rect">
            <a:avLst/>
          </a:prstGeom>
          <a:noFill/>
        </p:spPr>
        <p:txBody>
          <a:bodyPr wrap="none" rtlCol="0">
            <a:spAutoFit/>
          </a:bodyPr>
          <a:lstStyle/>
          <a:p>
            <a:r>
              <a:rPr lang="nb-NO" sz="1200"/>
              <a:t>SD: ca. 3,0 %</a:t>
            </a:r>
          </a:p>
        </p:txBody>
      </p:sp>
    </p:spTree>
    <p:extLst>
      <p:ext uri="{BB962C8B-B14F-4D97-AF65-F5344CB8AC3E}">
        <p14:creationId xmlns:p14="http://schemas.microsoft.com/office/powerpoint/2010/main" val="4042334898"/>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Gruppe 6">
            <a:extLst>
              <a:ext uri="{FF2B5EF4-FFF2-40B4-BE49-F238E27FC236}">
                <a16:creationId xmlns:a16="http://schemas.microsoft.com/office/drawing/2014/main" id="{98719CAC-73BC-9548-49E6-13417865A251}"/>
              </a:ext>
            </a:extLst>
          </p:cNvPr>
          <p:cNvGrpSpPr/>
          <p:nvPr/>
        </p:nvGrpSpPr>
        <p:grpSpPr>
          <a:xfrm>
            <a:off x="0" y="0"/>
            <a:ext cx="12192000" cy="6858000"/>
            <a:chExt cx="12192000" cy="6858000"/>
          </a:xfrm>
        </p:grpSpPr>
        <p:sp>
          <p:nvSpPr>
            <p:cNvPr id="8" name="Rektangel: ett avrundet hjørne 7">
              <a:extLst>
                <a:ext uri="{FF2B5EF4-FFF2-40B4-BE49-F238E27FC236}">
                  <a16:creationId xmlns:a16="http://schemas.microsoft.com/office/drawing/2014/main" id="{4A72154E-0377-E17A-A798-D63BECFB4C92}"/>
                </a:ext>
              </a:extLst>
            </p:cNvPr>
            <p:cNvSpPr/>
            <p:nvPr/>
          </p:nvSpPr>
          <p:spPr>
            <a:xfrm>
              <a:off x="63149" y="5710412"/>
              <a:ext cx="1080000" cy="108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9" name="Gruppe 8">
              <a:extLst>
                <a:ext uri="{FF2B5EF4-FFF2-40B4-BE49-F238E27FC236}">
                  <a16:creationId xmlns:a16="http://schemas.microsoft.com/office/drawing/2014/main" id="{87593823-284C-3F54-C6C6-29CFB5892A4D}"/>
                </a:ext>
              </a:extLst>
            </p:cNvPr>
            <p:cNvGrpSpPr/>
            <p:nvPr/>
          </p:nvGrpSpPr>
          <p:grpSpPr>
            <a:xfrm>
              <a:off x="0" y="0"/>
              <a:ext cx="12192000" cy="6858000"/>
              <a:chExt cx="12192000" cy="6858000"/>
            </a:xfrm>
          </p:grpSpPr>
          <p:cxnSp>
            <p:nvCxnSpPr>
              <p:cNvPr id="11" name="Rett linje 10">
                <a:extLst>
                  <a:ext uri="{FF2B5EF4-FFF2-40B4-BE49-F238E27FC236}">
                    <a16:creationId xmlns:a16="http://schemas.microsoft.com/office/drawing/2014/main" id="{992C524C-BDB8-4ACD-61A7-78AFA470BAE9}"/>
                  </a:ext>
                </a:extLst>
              </p:cNvPr>
              <p:cNvCxnSpPr/>
              <p:nvPr/>
            </p:nvCxnSpPr>
            <p:spPr>
              <a:xfrm>
                <a:off x="0" y="61877"/>
                <a:ext cx="12192000" cy="0"/>
              </a:xfrm>
              <a:prstGeom prst="line">
                <a:avLst/>
              </a:prstGeom>
              <a:ln w="127000" cmpd="thickThi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858AE66A-9198-CE05-6554-BEE538DD3EFA}"/>
                  </a:ext>
                </a:extLst>
              </p:cNvPr>
              <p:cNvCxnSpPr/>
              <p:nvPr/>
            </p:nvCxnSpPr>
            <p:spPr>
              <a:xfrm flipH="1" flipV="1">
                <a:off x="12131700" y="0"/>
                <a:ext cx="0" cy="6858000"/>
              </a:xfrm>
              <a:prstGeom prst="line">
                <a:avLst/>
              </a:prstGeom>
              <a:ln w="127000" cmpd="thickThi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Rett linje 12">
                <a:extLst>
                  <a:ext uri="{FF2B5EF4-FFF2-40B4-BE49-F238E27FC236}">
                    <a16:creationId xmlns:a16="http://schemas.microsoft.com/office/drawing/2014/main" id="{B9ACA66D-CC52-B30E-E783-3D180689FD18}"/>
                  </a:ext>
                </a:extLst>
              </p:cNvPr>
              <p:cNvCxnSpPr/>
              <p:nvPr/>
            </p:nvCxnSpPr>
            <p:spPr>
              <a:xfrm flipH="1" flipV="1">
                <a:off x="60299" y="0"/>
                <a:ext cx="0" cy="6858000"/>
              </a:xfrm>
              <a:prstGeom prst="line">
                <a:avLst/>
              </a:prstGeom>
              <a:ln w="127000" cmpd="thinThick">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Rektangel 13">
                <a:extLst>
                  <a:ext uri="{FF2B5EF4-FFF2-40B4-BE49-F238E27FC236}">
                    <a16:creationId xmlns:a16="http://schemas.microsoft.com/office/drawing/2014/main" id="{9D449AAA-B911-239B-66B1-F9289B425222}"/>
                  </a:ext>
                </a:extLst>
              </p:cNvPr>
              <p:cNvSpPr/>
              <p:nvPr/>
            </p:nvSpPr>
            <p:spPr>
              <a:xfrm>
                <a:off x="0" y="6492875"/>
                <a:ext cx="12192000" cy="36512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3"/>
                <a:endParaRPr lang="nb-NO">
                  <a:solidFill>
                    <a:schemeClr val="tx1">
                      <a:lumMod val="65000"/>
                      <a:lumOff val="35000"/>
                    </a:schemeClr>
                  </a:solidFill>
                </a:endParaRPr>
              </a:p>
            </p:txBody>
          </p:sp>
          <p:sp>
            <p:nvSpPr>
              <p:cNvPr id="18" name="Rektangel: ett avrundet hjørne 17">
                <a:extLst>
                  <a:ext uri="{FF2B5EF4-FFF2-40B4-BE49-F238E27FC236}">
                    <a16:creationId xmlns:a16="http://schemas.microsoft.com/office/drawing/2014/main" id="{F77713E8-F53C-0EDF-429E-E186E49E91CF}"/>
                  </a:ext>
                </a:extLst>
              </p:cNvPr>
              <p:cNvSpPr/>
              <p:nvPr/>
            </p:nvSpPr>
            <p:spPr>
              <a:xfrm rot="5400000">
                <a:off x="65759" y="67776"/>
                <a:ext cx="360000" cy="36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ktangel: ett avrundet hjørne 18">
                <a:extLst>
                  <a:ext uri="{FF2B5EF4-FFF2-40B4-BE49-F238E27FC236}">
                    <a16:creationId xmlns:a16="http://schemas.microsoft.com/office/drawing/2014/main" id="{C5D1CDCA-4331-F0B6-78D2-B10D81C5178C}"/>
                  </a:ext>
                </a:extLst>
              </p:cNvPr>
              <p:cNvSpPr/>
              <p:nvPr/>
            </p:nvSpPr>
            <p:spPr>
              <a:xfrm rot="16200000">
                <a:off x="11411696" y="6066198"/>
                <a:ext cx="720000" cy="72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2" name="Rett linje 21">
                <a:extLst>
                  <a:ext uri="{FF2B5EF4-FFF2-40B4-BE49-F238E27FC236}">
                    <a16:creationId xmlns:a16="http://schemas.microsoft.com/office/drawing/2014/main" id="{63905031-2803-0C6A-7798-371AA9F22C34}"/>
                  </a:ext>
                </a:extLst>
              </p:cNvPr>
              <p:cNvCxnSpPr/>
              <p:nvPr/>
            </p:nvCxnSpPr>
            <p:spPr>
              <a:xfrm>
                <a:off x="0" y="6505072"/>
                <a:ext cx="11518900" cy="0"/>
              </a:xfrm>
              <a:prstGeom prst="line">
                <a:avLst/>
              </a:prstGeom>
              <a:ln w="127000" cmpd="thinThick">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0" name="Rektangel: ett avrundet hjørne 9">
              <a:extLst>
                <a:ext uri="{FF2B5EF4-FFF2-40B4-BE49-F238E27FC236}">
                  <a16:creationId xmlns:a16="http://schemas.microsoft.com/office/drawing/2014/main" id="{57ADBCDE-7679-B7DB-69F7-7BA159B2EED9}"/>
                </a:ext>
              </a:extLst>
            </p:cNvPr>
            <p:cNvSpPr/>
            <p:nvPr/>
          </p:nvSpPr>
          <p:spPr>
            <a:xfrm rot="10800000">
              <a:off x="11945850" y="72175"/>
              <a:ext cx="180000" cy="18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4" name="Frihåndsform: figur 3">
            <a:extLst>
              <a:ext uri="{FF2B5EF4-FFF2-40B4-BE49-F238E27FC236}">
                <a16:creationId xmlns:a16="http://schemas.microsoft.com/office/drawing/2014/main" id="{2F15E47F-F578-1B2B-BF32-E05ECC3FFCEE}"/>
              </a:ext>
            </a:extLst>
          </p:cNvPr>
          <p:cNvSpPr/>
          <p:nvPr/>
        </p:nvSpPr>
        <p:spPr>
          <a:xfrm>
            <a:off x="838200" y="1177350"/>
            <a:ext cx="10510837" cy="899314"/>
          </a:xfrm>
          <a:custGeom>
            <a:gdLst>
              <a:gd name="connsiteX0" fmla="*/ 0 w 8725179"/>
              <a:gd name="connsiteY0" fmla="*/ 488868 h 899314"/>
              <a:gd name="connsiteX1" fmla="*/ 6400800 w 8725179"/>
              <a:gd name="connsiteY1" fmla="*/ 480402 h 899314"/>
              <a:gd name="connsiteX2" fmla="*/ 7543800 w 8725179"/>
              <a:gd name="connsiteY2" fmla="*/ 471935 h 899314"/>
              <a:gd name="connsiteX3" fmla="*/ 8212666 w 8725179"/>
              <a:gd name="connsiteY3" fmla="*/ 421135 h 899314"/>
              <a:gd name="connsiteX4" fmla="*/ 8551333 w 8725179"/>
              <a:gd name="connsiteY4" fmla="*/ 6268 h 899314"/>
              <a:gd name="connsiteX5" fmla="*/ 8644466 w 8725179"/>
              <a:gd name="connsiteY5" fmla="*/ 785202 h 899314"/>
              <a:gd name="connsiteX6" fmla="*/ 8725179 w 8725179"/>
              <a:gd name="connsiteY6" fmla="*/ 897650 h 8993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5179" h="899313">
                <a:moveTo>
                  <a:pt x="0" y="488868"/>
                </a:moveTo>
                <a:lnTo>
                  <a:pt x="6400800" y="480402"/>
                </a:lnTo>
                <a:lnTo>
                  <a:pt x="7543800" y="471935"/>
                </a:lnTo>
                <a:cubicBezTo>
                  <a:pt x="7845778" y="462057"/>
                  <a:pt x="8044744" y="498746"/>
                  <a:pt x="8212666" y="421135"/>
                </a:cubicBezTo>
                <a:cubicBezTo>
                  <a:pt x="8380588" y="343524"/>
                  <a:pt x="8479366" y="-54410"/>
                  <a:pt x="8551333" y="6268"/>
                </a:cubicBezTo>
                <a:cubicBezTo>
                  <a:pt x="8623300" y="66946"/>
                  <a:pt x="8614833" y="637035"/>
                  <a:pt x="8644466" y="785202"/>
                </a:cubicBezTo>
                <a:cubicBezTo>
                  <a:pt x="8674099" y="933369"/>
                  <a:pt x="8697662" y="892887"/>
                  <a:pt x="8725179" y="897650"/>
                </a:cubicBezTo>
              </a:path>
            </a:pathLst>
          </a:cu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21" name="Tittel 1">
            <a:extLst>
              <a:ext uri="{FF2B5EF4-FFF2-40B4-BE49-F238E27FC236}">
                <a16:creationId xmlns:a16="http://schemas.microsoft.com/office/drawing/2014/main" id="{266A248C-F710-6527-A20A-FC4D0F1DD8E8}"/>
              </a:ext>
            </a:extLst>
          </p:cNvPr>
          <p:cNvSpPr>
            <a:spLocks noGrp="1"/>
          </p:cNvSpPr>
          <p:nvPr>
            <p:ph type="title"/>
          </p:nvPr>
        </p:nvSpPr>
        <p:spPr>
          <a:xfrm>
            <a:off x="835818" y="538358"/>
            <a:ext cx="10515600" cy="1325563"/>
          </a:xfrm>
        </p:spPr>
        <p:txBody>
          <a:bodyPr>
            <a:normAutofit/>
          </a:bodyPr>
          <a:lstStyle/>
          <a:p>
            <a:r>
              <a:rPr lang="nb-NO" sz="3200"/>
              <a:t>Dosimetriutstyr, ionekamre og beammålinger</a:t>
            </a:r>
            <a:br>
              <a:rPr lang="nb-NO" sz="3200"/>
            </a:br>
            <a:r>
              <a:rPr lang="nb-NO" sz="3200"/>
              <a:t>Doseoppmålinger</a:t>
            </a:r>
          </a:p>
        </p:txBody>
      </p:sp>
      <p:sp>
        <p:nvSpPr>
          <p:cNvPr id="26" name="Plassholder for lysbildenummer 25">
            <a:extLst>
              <a:ext uri="{FF2B5EF4-FFF2-40B4-BE49-F238E27FC236}">
                <a16:creationId xmlns:a16="http://schemas.microsoft.com/office/drawing/2014/main" id="{F845B8CA-1CB9-C352-6796-92779F54FF38}"/>
              </a:ext>
            </a:extLst>
          </p:cNvPr>
          <p:cNvSpPr>
            <a:spLocks noGrp="1"/>
          </p:cNvSpPr>
          <p:nvPr>
            <p:ph type="sldNum" sz="quarter" idx="12"/>
          </p:nvPr>
        </p:nvSpPr>
        <p:spPr>
          <a:xfrm>
            <a:off x="0" y="61876"/>
            <a:ext cx="468000" cy="360000"/>
          </a:xfrm>
        </p:spPr>
        <p:txBody>
          <a:bodyPr/>
          <a:lstStyle/>
          <a:p>
            <a:pPr algn="ctr"/>
            <a:fld id="{BC8CC03B-B61E-46F7-849C-14CEED5B6682}" type="slidenum">
              <a:rPr lang="nb-NO" sz="2000" smtClean="0">
                <a:solidFill>
                  <a:schemeClr val="tx1">
                    <a:lumMod val="65000"/>
                    <a:lumOff val="35000"/>
                  </a:schemeClr>
                </a:solidFill>
              </a:rPr>
              <a:pPr algn="ctr"/>
              <a:t>17</a:t>
            </a:fld>
            <a:endParaRPr lang="nb-NO" sz="2000">
              <a:solidFill>
                <a:schemeClr val="tx1">
                  <a:lumMod val="65000"/>
                  <a:lumOff val="35000"/>
                </a:schemeClr>
              </a:solidFill>
            </a:endParaRPr>
          </a:p>
        </p:txBody>
      </p:sp>
      <p:pic>
        <p:nvPicPr>
          <p:cNvPr id="6" name="Grafikk 5" descr="Volum med heldekkende fyll">
            <a:extLst>
              <a:ext uri="{FF2B5EF4-FFF2-40B4-BE49-F238E27FC236}">
                <a16:creationId xmlns:a16="http://schemas.microsoft.com/office/drawing/2014/main" id="{E8DFDC66-AB8A-49CB-5D47-68E78DF8DB78}"/>
              </a:ext>
            </a:extLst>
          </p:cNvPr>
          <p:cNvPicPr>
            <a:picLocks noChangeAspect="1"/>
          </p:cNvPicPr>
          <p:nvPr/>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val="0"/>
              </a:ext>
            </a:extLst>
          </a:blip>
          <a:stretch>
            <a:fillRect/>
          </a:stretch>
        </p:blipFill>
        <p:spPr>
          <a:xfrm>
            <a:off x="11539496" y="6193846"/>
            <a:ext cx="540000" cy="540000"/>
          </a:xfrm>
          <a:prstGeom prst="rect">
            <a:avLst/>
          </a:prstGeom>
        </p:spPr>
      </p:pic>
      <p:pic>
        <p:nvPicPr>
          <p:cNvPr id="16" name="Picture 2" descr="UIB logo">
            <a:extLst>
              <a:ext uri="{FF2B5EF4-FFF2-40B4-BE49-F238E27FC236}">
                <a16:creationId xmlns:a16="http://schemas.microsoft.com/office/drawing/2014/main" id="{3F1B5399-EAF3-B1F9-3D0F-F41E1C96C89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80899" y="5828162"/>
            <a:ext cx="844500" cy="844500"/>
          </a:xfrm>
          <a:prstGeom prst="ellipse">
            <a:avLst/>
          </a:prstGeom>
          <a:noFill/>
          <a:extLst>
            <a:ext uri="{909E8E84-426E-40DD-AFC4-6F175D3DCCD1}">
              <a14:hiddenFill xmlns:a14="http://schemas.microsoft.com/office/drawing/2010/main">
                <a:solidFill>
                  <a:srgbClr val="FFFFFF"/>
                </a:solidFill>
              </a14:hiddenFill>
            </a:ext>
          </a:extLst>
        </p:spPr>
      </p:pic>
      <p:sp>
        <p:nvSpPr>
          <p:cNvPr id="2" name="TekstSylinder 1">
            <a:extLst>
              <a:ext uri="{FF2B5EF4-FFF2-40B4-BE49-F238E27FC236}">
                <a16:creationId xmlns:a16="http://schemas.microsoft.com/office/drawing/2014/main" id="{05B00E83-C0CC-8852-5D2C-0CE2E374D719}"/>
              </a:ext>
            </a:extLst>
          </p:cNvPr>
          <p:cNvSpPr txBox="1"/>
          <p:nvPr/>
        </p:nvSpPr>
        <p:spPr>
          <a:xfrm>
            <a:off x="1514313" y="3893314"/>
            <a:ext cx="7658948" cy="1200329"/>
          </a:xfrm>
          <a:prstGeom prst="rect">
            <a:avLst/>
          </a:prstGeom>
          <a:noFill/>
        </p:spPr>
        <p:txBody>
          <a:bodyPr wrap="square" rtlCol="0">
            <a:spAutoFit/>
          </a:bodyPr>
          <a:lstStyle/>
          <a:p>
            <a:r>
              <a:rPr lang="nb-NO" b="0" i="1">
                <a:solidFill>
                  <a:srgbClr val="000000"/>
                </a:solidFill>
                <a:effectLst/>
                <a:latin typeface="Calibri" panose="020f0502020204030204" pitchFamily="34" charset="0"/>
              </a:rPr>
              <a:t>Oppsett for bestemmelse av absorbert dose til vann for et PBS-felt:</a:t>
            </a:r>
          </a:p>
          <a:p>
            <a:pPr marL="342900" indent="-342900">
              <a:buFont typeface="+mj-lt"/>
              <a:buAutoNum type="alphaLcParenR"/>
            </a:pPr>
            <a:r>
              <a:rPr lang="nb-NO" b="0" i="1">
                <a:solidFill>
                  <a:srgbClr val="000000"/>
                </a:solidFill>
                <a:effectLst/>
                <a:latin typeface="Calibri" panose="020f0502020204030204" pitchFamily="34" charset="0"/>
              </a:rPr>
              <a:t>Med sylinderkammer,</a:t>
            </a:r>
          </a:p>
          <a:p>
            <a:pPr marL="342900" indent="-342900">
              <a:buFont typeface="+mj-lt"/>
              <a:buAutoNum type="alphaLcParenR"/>
            </a:pPr>
            <a:r>
              <a:rPr lang="nb-NO" b="0" i="1">
                <a:solidFill>
                  <a:srgbClr val="000000"/>
                </a:solidFill>
                <a:effectLst/>
                <a:latin typeface="Calibri" panose="020f0502020204030204" pitchFamily="34" charset="0"/>
              </a:rPr>
              <a:t>Med parallellplatekammer;</a:t>
            </a:r>
          </a:p>
          <a:p>
            <a:pPr marL="342900" indent="-342900">
              <a:buFont typeface="+mj-lt"/>
              <a:buAutoNum type="alphaLcParenR"/>
            </a:pPr>
            <a:r>
              <a:rPr lang="nb-NO" b="0" i="1">
                <a:solidFill>
                  <a:srgbClr val="000000"/>
                </a:solidFill>
                <a:effectLst/>
                <a:latin typeface="Calibri" panose="020f0502020204030204" pitchFamily="34" charset="0"/>
              </a:rPr>
              <a:t>Spotmønster for et referansefelt med konstant punktavstand Δ𝑥 og Δ𝑦 </a:t>
            </a:r>
            <a:endParaRPr lang="nb-NO" sz="1400"/>
          </a:p>
        </p:txBody>
      </p:sp>
      <p:sp>
        <p:nvSpPr>
          <p:cNvPr id="32" name="TekstSylinder 31">
            <a:extLst>
              <a:ext uri="{FF2B5EF4-FFF2-40B4-BE49-F238E27FC236}">
                <a16:creationId xmlns:a16="http://schemas.microsoft.com/office/drawing/2014/main" id="{714E5A0C-820D-C8DA-5FE4-61D80120D5BD}"/>
              </a:ext>
            </a:extLst>
          </p:cNvPr>
          <p:cNvSpPr txBox="1"/>
          <p:nvPr/>
        </p:nvSpPr>
        <p:spPr>
          <a:xfrm>
            <a:off x="8585766" y="3429000"/>
            <a:ext cx="452368" cy="261610"/>
          </a:xfrm>
          <a:prstGeom prst="rect">
            <a:avLst/>
          </a:prstGeom>
          <a:noFill/>
        </p:spPr>
        <p:txBody>
          <a:bodyPr wrap="none" rtlCol="0">
            <a:spAutoFit/>
          </a:bodyPr>
          <a:lstStyle/>
          <a:p>
            <a:r>
              <a:rPr lang="nb-NO" sz="1050"/>
              <a:t>IAEA</a:t>
            </a:r>
          </a:p>
        </p:txBody>
      </p:sp>
      <p:pic>
        <p:nvPicPr>
          <p:cNvPr id="5" name="Bilde 4">
            <a:extLst>
              <a:ext uri="{FF2B5EF4-FFF2-40B4-BE49-F238E27FC236}">
                <a16:creationId xmlns:a16="http://schemas.microsoft.com/office/drawing/2014/main" id="{7E89E8E3-E470-ACF2-131B-5A9F1FADA627}"/>
              </a:ext>
            </a:extLst>
          </p:cNvPr>
          <p:cNvPicPr>
            <a:picLocks noChangeAspect="1"/>
          </p:cNvPicPr>
          <p:nvPr/>
        </p:nvPicPr>
        <p:blipFill>
          <a:blip r:embed="rId6"/>
          <a:stretch>
            <a:fillRect/>
          </a:stretch>
        </p:blipFill>
        <p:spPr>
          <a:xfrm>
            <a:off x="3783483" y="2043848"/>
            <a:ext cx="4620270" cy="1743318"/>
          </a:xfrm>
          <a:prstGeom prst="rect">
            <a:avLst/>
          </a:prstGeom>
        </p:spPr>
      </p:pic>
    </p:spTree>
    <p:extLst>
      <p:ext uri="{BB962C8B-B14F-4D97-AF65-F5344CB8AC3E}">
        <p14:creationId xmlns:p14="http://schemas.microsoft.com/office/powerpoint/2010/main" val="1879564034"/>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1" name="Gruppe 10">
            <a:extLst>
              <a:ext uri="{FF2B5EF4-FFF2-40B4-BE49-F238E27FC236}">
                <a16:creationId xmlns:a16="http://schemas.microsoft.com/office/drawing/2014/main" id="{2DC82E58-0365-3439-A657-E4FA1FFD9D4A}"/>
              </a:ext>
            </a:extLst>
          </p:cNvPr>
          <p:cNvGrpSpPr/>
          <p:nvPr/>
        </p:nvGrpSpPr>
        <p:grpSpPr>
          <a:xfrm>
            <a:off x="0" y="0"/>
            <a:ext cx="12192000" cy="6858000"/>
            <a:chExt cx="12192000" cy="6858000"/>
          </a:xfrm>
        </p:grpSpPr>
        <p:sp>
          <p:nvSpPr>
            <p:cNvPr id="12" name="Rektangel: ett avrundet hjørne 11">
              <a:extLst>
                <a:ext uri="{FF2B5EF4-FFF2-40B4-BE49-F238E27FC236}">
                  <a16:creationId xmlns:a16="http://schemas.microsoft.com/office/drawing/2014/main" id="{0F804AC9-9B30-DAC6-BF43-E490927C6A65}"/>
                </a:ext>
              </a:extLst>
            </p:cNvPr>
            <p:cNvSpPr/>
            <p:nvPr/>
          </p:nvSpPr>
          <p:spPr>
            <a:xfrm>
              <a:off x="63149" y="5710412"/>
              <a:ext cx="1080000" cy="108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3" name="Gruppe 12">
              <a:extLst>
                <a:ext uri="{FF2B5EF4-FFF2-40B4-BE49-F238E27FC236}">
                  <a16:creationId xmlns:a16="http://schemas.microsoft.com/office/drawing/2014/main" id="{F55857C5-84E2-A603-3C8F-E09C3CCEF29D}"/>
                </a:ext>
              </a:extLst>
            </p:cNvPr>
            <p:cNvGrpSpPr/>
            <p:nvPr/>
          </p:nvGrpSpPr>
          <p:grpSpPr>
            <a:xfrm>
              <a:off x="0" y="0"/>
              <a:ext cx="12192000" cy="6858000"/>
              <a:chExt cx="12192000" cy="6858000"/>
            </a:xfrm>
          </p:grpSpPr>
          <p:cxnSp>
            <p:nvCxnSpPr>
              <p:cNvPr id="18" name="Rett linje 17">
                <a:extLst>
                  <a:ext uri="{FF2B5EF4-FFF2-40B4-BE49-F238E27FC236}">
                    <a16:creationId xmlns:a16="http://schemas.microsoft.com/office/drawing/2014/main" id="{6264F234-E541-7872-3EB1-CB68D086D344}"/>
                  </a:ext>
                </a:extLst>
              </p:cNvPr>
              <p:cNvCxnSpPr/>
              <p:nvPr/>
            </p:nvCxnSpPr>
            <p:spPr>
              <a:xfrm>
                <a:off x="0" y="61877"/>
                <a:ext cx="12192000" cy="0"/>
              </a:xfrm>
              <a:prstGeom prst="line">
                <a:avLst/>
              </a:prstGeom>
              <a:ln w="127000" cmpd="thickThi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2D3E4DA8-375D-AB7C-CF17-0957F1CED246}"/>
                  </a:ext>
                </a:extLst>
              </p:cNvPr>
              <p:cNvCxnSpPr/>
              <p:nvPr/>
            </p:nvCxnSpPr>
            <p:spPr>
              <a:xfrm flipH="1" flipV="1">
                <a:off x="12131700" y="0"/>
                <a:ext cx="0" cy="6858000"/>
              </a:xfrm>
              <a:prstGeom prst="line">
                <a:avLst/>
              </a:prstGeom>
              <a:ln w="127000" cmpd="thickThi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B07D6308-95E7-55BA-3771-93BA844AFD83}"/>
                  </a:ext>
                </a:extLst>
              </p:cNvPr>
              <p:cNvCxnSpPr/>
              <p:nvPr/>
            </p:nvCxnSpPr>
            <p:spPr>
              <a:xfrm flipH="1" flipV="1">
                <a:off x="60299" y="0"/>
                <a:ext cx="0" cy="6858000"/>
              </a:xfrm>
              <a:prstGeom prst="line">
                <a:avLst/>
              </a:prstGeom>
              <a:ln w="127000" cmpd="thinThick">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7" name="Rektangel 26">
                <a:extLst>
                  <a:ext uri="{FF2B5EF4-FFF2-40B4-BE49-F238E27FC236}">
                    <a16:creationId xmlns:a16="http://schemas.microsoft.com/office/drawing/2014/main" id="{4FB16C85-19B6-0ED8-5990-2F337441D987}"/>
                  </a:ext>
                </a:extLst>
              </p:cNvPr>
              <p:cNvSpPr/>
              <p:nvPr/>
            </p:nvSpPr>
            <p:spPr>
              <a:xfrm>
                <a:off x="0" y="6492875"/>
                <a:ext cx="12192000" cy="36512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3"/>
                <a:endParaRPr lang="nb-NO">
                  <a:solidFill>
                    <a:schemeClr val="tx1">
                      <a:lumMod val="65000"/>
                      <a:lumOff val="35000"/>
                    </a:schemeClr>
                  </a:solidFill>
                </a:endParaRPr>
              </a:p>
            </p:txBody>
          </p:sp>
          <p:sp>
            <p:nvSpPr>
              <p:cNvPr id="28" name="Rektangel: ett avrundet hjørne 27">
                <a:extLst>
                  <a:ext uri="{FF2B5EF4-FFF2-40B4-BE49-F238E27FC236}">
                    <a16:creationId xmlns:a16="http://schemas.microsoft.com/office/drawing/2014/main" id="{E3936C55-1ABF-8B00-F325-17D3792F33AC}"/>
                  </a:ext>
                </a:extLst>
              </p:cNvPr>
              <p:cNvSpPr/>
              <p:nvPr/>
            </p:nvSpPr>
            <p:spPr>
              <a:xfrm rot="5400000">
                <a:off x="65759" y="67776"/>
                <a:ext cx="360000" cy="36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Rektangel: ett avrundet hjørne 29">
                <a:extLst>
                  <a:ext uri="{FF2B5EF4-FFF2-40B4-BE49-F238E27FC236}">
                    <a16:creationId xmlns:a16="http://schemas.microsoft.com/office/drawing/2014/main" id="{5F453400-E138-1EC5-F1B8-C4B5A9BBA6EE}"/>
                  </a:ext>
                </a:extLst>
              </p:cNvPr>
              <p:cNvSpPr/>
              <p:nvPr/>
            </p:nvSpPr>
            <p:spPr>
              <a:xfrm rot="16200000">
                <a:off x="11411696" y="6066198"/>
                <a:ext cx="720000" cy="72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31" name="Rett linje 30">
                <a:extLst>
                  <a:ext uri="{FF2B5EF4-FFF2-40B4-BE49-F238E27FC236}">
                    <a16:creationId xmlns:a16="http://schemas.microsoft.com/office/drawing/2014/main" id="{CC400CDF-E42A-A654-3F15-AC8C1E3021EA}"/>
                  </a:ext>
                </a:extLst>
              </p:cNvPr>
              <p:cNvCxnSpPr/>
              <p:nvPr/>
            </p:nvCxnSpPr>
            <p:spPr>
              <a:xfrm>
                <a:off x="0" y="6505072"/>
                <a:ext cx="11518900" cy="0"/>
              </a:xfrm>
              <a:prstGeom prst="line">
                <a:avLst/>
              </a:prstGeom>
              <a:ln w="127000" cmpd="thinThick">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4" name="Rektangel: ett avrundet hjørne 13">
              <a:extLst>
                <a:ext uri="{FF2B5EF4-FFF2-40B4-BE49-F238E27FC236}">
                  <a16:creationId xmlns:a16="http://schemas.microsoft.com/office/drawing/2014/main" id="{9E692447-0FFD-8C2C-D759-646576E2BE63}"/>
                </a:ext>
              </a:extLst>
            </p:cNvPr>
            <p:cNvSpPr/>
            <p:nvPr/>
          </p:nvSpPr>
          <p:spPr>
            <a:xfrm rot="10800000">
              <a:off x="11945850" y="72175"/>
              <a:ext cx="180000" cy="18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4" name="Frihåndsform: figur 3">
            <a:extLst>
              <a:ext uri="{FF2B5EF4-FFF2-40B4-BE49-F238E27FC236}">
                <a16:creationId xmlns:a16="http://schemas.microsoft.com/office/drawing/2014/main" id="{2F15E47F-F578-1B2B-BF32-E05ECC3FFCEE}"/>
              </a:ext>
            </a:extLst>
          </p:cNvPr>
          <p:cNvSpPr/>
          <p:nvPr/>
        </p:nvSpPr>
        <p:spPr>
          <a:xfrm>
            <a:off x="838200" y="720150"/>
            <a:ext cx="10510837" cy="899314"/>
          </a:xfrm>
          <a:custGeom>
            <a:gdLst>
              <a:gd name="connsiteX0" fmla="*/ 0 w 8725179"/>
              <a:gd name="connsiteY0" fmla="*/ 488868 h 899314"/>
              <a:gd name="connsiteX1" fmla="*/ 6400800 w 8725179"/>
              <a:gd name="connsiteY1" fmla="*/ 480402 h 899314"/>
              <a:gd name="connsiteX2" fmla="*/ 7543800 w 8725179"/>
              <a:gd name="connsiteY2" fmla="*/ 471935 h 899314"/>
              <a:gd name="connsiteX3" fmla="*/ 8212666 w 8725179"/>
              <a:gd name="connsiteY3" fmla="*/ 421135 h 899314"/>
              <a:gd name="connsiteX4" fmla="*/ 8551333 w 8725179"/>
              <a:gd name="connsiteY4" fmla="*/ 6268 h 899314"/>
              <a:gd name="connsiteX5" fmla="*/ 8644466 w 8725179"/>
              <a:gd name="connsiteY5" fmla="*/ 785202 h 899314"/>
              <a:gd name="connsiteX6" fmla="*/ 8725179 w 8725179"/>
              <a:gd name="connsiteY6" fmla="*/ 897650 h 8993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5179" h="899313">
                <a:moveTo>
                  <a:pt x="0" y="488868"/>
                </a:moveTo>
                <a:lnTo>
                  <a:pt x="6400800" y="480402"/>
                </a:lnTo>
                <a:lnTo>
                  <a:pt x="7543800" y="471935"/>
                </a:lnTo>
                <a:cubicBezTo>
                  <a:pt x="7845778" y="462057"/>
                  <a:pt x="8044744" y="498746"/>
                  <a:pt x="8212666" y="421135"/>
                </a:cubicBezTo>
                <a:cubicBezTo>
                  <a:pt x="8380588" y="343524"/>
                  <a:pt x="8479366" y="-54410"/>
                  <a:pt x="8551333" y="6268"/>
                </a:cubicBezTo>
                <a:cubicBezTo>
                  <a:pt x="8623300" y="66946"/>
                  <a:pt x="8614833" y="637035"/>
                  <a:pt x="8644466" y="785202"/>
                </a:cubicBezTo>
                <a:cubicBezTo>
                  <a:pt x="8674099" y="933369"/>
                  <a:pt x="8697662" y="892887"/>
                  <a:pt x="8725179" y="897650"/>
                </a:cubicBezTo>
              </a:path>
            </a:pathLst>
          </a:cu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10" name="Tittel 1">
            <a:extLst>
              <a:ext uri="{FF2B5EF4-FFF2-40B4-BE49-F238E27FC236}">
                <a16:creationId xmlns:a16="http://schemas.microsoft.com/office/drawing/2014/main" id="{CE878DE8-6192-620F-0D49-BD6827CBD738}"/>
              </a:ext>
            </a:extLst>
          </p:cNvPr>
          <p:cNvSpPr>
            <a:spLocks noGrp="1"/>
          </p:cNvSpPr>
          <p:nvPr>
            <p:ph type="title"/>
          </p:nvPr>
        </p:nvSpPr>
        <p:spPr>
          <a:xfrm>
            <a:off x="838200" y="556383"/>
            <a:ext cx="10515600" cy="791661"/>
          </a:xfrm>
        </p:spPr>
        <p:txBody>
          <a:bodyPr>
            <a:normAutofit/>
          </a:bodyPr>
          <a:lstStyle/>
          <a:p>
            <a:r>
              <a:rPr lang="nb-NO" sz="3200"/>
              <a:t>Litteraturliste</a:t>
            </a:r>
          </a:p>
        </p:txBody>
      </p:sp>
      <p:sp>
        <p:nvSpPr>
          <p:cNvPr id="15" name="Plassholder for innhold 14">
            <a:extLst>
              <a:ext uri="{FF2B5EF4-FFF2-40B4-BE49-F238E27FC236}">
                <a16:creationId xmlns:a16="http://schemas.microsoft.com/office/drawing/2014/main" id="{245D56E4-76B6-8434-DB9F-96C92B0D6AF5}"/>
              </a:ext>
            </a:extLst>
          </p:cNvPr>
          <p:cNvSpPr>
            <a:spLocks noGrp="1"/>
          </p:cNvSpPr>
          <p:nvPr>
            <p:ph idx="1"/>
          </p:nvPr>
        </p:nvSpPr>
        <p:spPr/>
        <p:txBody>
          <a:bodyPr>
            <a:normAutofit/>
          </a:bodyPr>
          <a:lstStyle/>
          <a:p>
            <a:r>
              <a:rPr lang="en-US" sz="1200"/>
              <a:t>TECHNICAL REPORTS SERIES No. 398 (Rev. 1) ABSORBED DOSE DETERMINATION IN EXTERNAL BEAM RADIOTHERAPY AN INTERNATIONAL CODE OF PRACTICE FOR DOSIMETRY BASED ON STANDARDS OF ABSORBED DOSE TO WATER INTERNATIONAL ATOMIC ENERGY AGENCY VIENNA, 2024 </a:t>
            </a:r>
            <a:r>
              <a:rPr lang="nb-NO" sz="1050">
                <a:hlinkClick r:id="rId2"/>
              </a:rPr>
              <a:t>https://www-pub.iaea.org/MTCD/Publications/PDF/p15048-DOC-010-398-Rev1_web.pdf</a:t>
            </a:r>
            <a:r>
              <a:rPr lang="nb-NO" sz="1800"/>
              <a:t>  </a:t>
            </a:r>
          </a:p>
          <a:p>
            <a:r>
              <a:rPr lang="nb-NO" sz="1800"/>
              <a:t>Referanse 2</a:t>
            </a:r>
          </a:p>
          <a:p>
            <a:r>
              <a:rPr lang="nb-NO" sz="1800"/>
              <a:t>Manual 1</a:t>
            </a:r>
          </a:p>
          <a:p>
            <a:r>
              <a:rPr lang="nb-NO" sz="1800"/>
              <a:t>Nasjonal prosedyre 1</a:t>
            </a:r>
          </a:p>
          <a:p>
            <a:r>
              <a:rPr lang="nb-NO" sz="1800"/>
              <a:t>Bok 1</a:t>
            </a:r>
          </a:p>
        </p:txBody>
      </p:sp>
      <p:sp>
        <p:nvSpPr>
          <p:cNvPr id="26" name="Plassholder for lysbildenummer 25">
            <a:extLst>
              <a:ext uri="{FF2B5EF4-FFF2-40B4-BE49-F238E27FC236}">
                <a16:creationId xmlns:a16="http://schemas.microsoft.com/office/drawing/2014/main" id="{F845B8CA-1CB9-C352-6796-92779F54FF38}"/>
              </a:ext>
            </a:extLst>
          </p:cNvPr>
          <p:cNvSpPr>
            <a:spLocks noGrp="1"/>
          </p:cNvSpPr>
          <p:nvPr>
            <p:ph type="sldNum" sz="quarter" idx="12"/>
          </p:nvPr>
        </p:nvSpPr>
        <p:spPr>
          <a:xfrm>
            <a:off x="0" y="61876"/>
            <a:ext cx="468000" cy="360000"/>
          </a:xfrm>
        </p:spPr>
        <p:txBody>
          <a:bodyPr/>
          <a:lstStyle/>
          <a:p>
            <a:pPr algn="ctr"/>
            <a:fld id="{BC8CC03B-B61E-46F7-849C-14CEED5B6682}" type="slidenum">
              <a:rPr lang="nb-NO" sz="2000" smtClean="0">
                <a:solidFill>
                  <a:schemeClr val="tx1">
                    <a:lumMod val="65000"/>
                    <a:lumOff val="35000"/>
                  </a:schemeClr>
                </a:solidFill>
              </a:rPr>
              <a:pPr algn="ctr"/>
              <a:t>18</a:t>
            </a:fld>
            <a:endParaRPr lang="nb-NO" sz="2000">
              <a:solidFill>
                <a:schemeClr val="tx1">
                  <a:lumMod val="65000"/>
                  <a:lumOff val="35000"/>
                </a:schemeClr>
              </a:solidFill>
            </a:endParaRPr>
          </a:p>
        </p:txBody>
      </p:sp>
      <p:pic>
        <p:nvPicPr>
          <p:cNvPr id="6" name="Grafikk 5" descr="Volum med heldekkende fyll">
            <a:extLst>
              <a:ext uri="{FF2B5EF4-FFF2-40B4-BE49-F238E27FC236}">
                <a16:creationId xmlns:a16="http://schemas.microsoft.com/office/drawing/2014/main" id="{E8DFDC66-AB8A-49CB-5D47-68E78DF8DB78}"/>
              </a:ext>
            </a:extLst>
          </p:cNvPr>
          <p:cNvPicPr>
            <a:picLocks noChangeAspect="1"/>
          </p:cNvPicPr>
          <p:nvPr/>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val="0"/>
              </a:ext>
            </a:extLst>
          </a:blip>
          <a:stretch>
            <a:fillRect/>
          </a:stretch>
        </p:blipFill>
        <p:spPr>
          <a:xfrm>
            <a:off x="11539496" y="6193846"/>
            <a:ext cx="540000" cy="540000"/>
          </a:xfrm>
          <a:prstGeom prst="rect">
            <a:avLst/>
          </a:prstGeom>
        </p:spPr>
      </p:pic>
      <p:pic>
        <p:nvPicPr>
          <p:cNvPr id="2" name="Picture 2" descr="UIB logo">
            <a:extLst>
              <a:ext uri="{FF2B5EF4-FFF2-40B4-BE49-F238E27FC236}">
                <a16:creationId xmlns:a16="http://schemas.microsoft.com/office/drawing/2014/main" id="{6137F722-032E-92E2-BAB5-79AA00CA2DC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80899" y="5828162"/>
            <a:ext cx="844500" cy="8445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210341"/>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Gruppe 6">
            <a:extLst>
              <a:ext uri="{FF2B5EF4-FFF2-40B4-BE49-F238E27FC236}">
                <a16:creationId xmlns:a16="http://schemas.microsoft.com/office/drawing/2014/main" id="{98719CAC-73BC-9548-49E6-13417865A251}"/>
              </a:ext>
            </a:extLst>
          </p:cNvPr>
          <p:cNvGrpSpPr/>
          <p:nvPr/>
        </p:nvGrpSpPr>
        <p:grpSpPr>
          <a:xfrm>
            <a:off x="0" y="0"/>
            <a:ext cx="12192000" cy="6858000"/>
            <a:chExt cx="12192000" cy="6858000"/>
          </a:xfrm>
        </p:grpSpPr>
        <p:sp>
          <p:nvSpPr>
            <p:cNvPr id="8" name="Rektangel: ett avrundet hjørne 7">
              <a:extLst>
                <a:ext uri="{FF2B5EF4-FFF2-40B4-BE49-F238E27FC236}">
                  <a16:creationId xmlns:a16="http://schemas.microsoft.com/office/drawing/2014/main" id="{4A72154E-0377-E17A-A798-D63BECFB4C92}"/>
                </a:ext>
              </a:extLst>
            </p:cNvPr>
            <p:cNvSpPr/>
            <p:nvPr/>
          </p:nvSpPr>
          <p:spPr>
            <a:xfrm>
              <a:off x="63149" y="5710412"/>
              <a:ext cx="1080000" cy="108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9" name="Gruppe 8">
              <a:extLst>
                <a:ext uri="{FF2B5EF4-FFF2-40B4-BE49-F238E27FC236}">
                  <a16:creationId xmlns:a16="http://schemas.microsoft.com/office/drawing/2014/main" id="{87593823-284C-3F54-C6C6-29CFB5892A4D}"/>
                </a:ext>
              </a:extLst>
            </p:cNvPr>
            <p:cNvGrpSpPr/>
            <p:nvPr/>
          </p:nvGrpSpPr>
          <p:grpSpPr>
            <a:xfrm>
              <a:off x="0" y="0"/>
              <a:ext cx="12192000" cy="6858000"/>
              <a:chExt cx="12192000" cy="6858000"/>
            </a:xfrm>
          </p:grpSpPr>
          <p:cxnSp>
            <p:nvCxnSpPr>
              <p:cNvPr id="11" name="Rett linje 10">
                <a:extLst>
                  <a:ext uri="{FF2B5EF4-FFF2-40B4-BE49-F238E27FC236}">
                    <a16:creationId xmlns:a16="http://schemas.microsoft.com/office/drawing/2014/main" id="{992C524C-BDB8-4ACD-61A7-78AFA470BAE9}"/>
                  </a:ext>
                </a:extLst>
              </p:cNvPr>
              <p:cNvCxnSpPr/>
              <p:nvPr/>
            </p:nvCxnSpPr>
            <p:spPr>
              <a:xfrm>
                <a:off x="0" y="61877"/>
                <a:ext cx="12192000" cy="0"/>
              </a:xfrm>
              <a:prstGeom prst="line">
                <a:avLst/>
              </a:prstGeom>
              <a:ln w="127000" cmpd="thickThi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858AE66A-9198-CE05-6554-BEE538DD3EFA}"/>
                  </a:ext>
                </a:extLst>
              </p:cNvPr>
              <p:cNvCxnSpPr/>
              <p:nvPr/>
            </p:nvCxnSpPr>
            <p:spPr>
              <a:xfrm flipH="1" flipV="1">
                <a:off x="12131700" y="0"/>
                <a:ext cx="0" cy="6858000"/>
              </a:xfrm>
              <a:prstGeom prst="line">
                <a:avLst/>
              </a:prstGeom>
              <a:ln w="127000" cmpd="thickThi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Rett linje 12">
                <a:extLst>
                  <a:ext uri="{FF2B5EF4-FFF2-40B4-BE49-F238E27FC236}">
                    <a16:creationId xmlns:a16="http://schemas.microsoft.com/office/drawing/2014/main" id="{B9ACA66D-CC52-B30E-E783-3D180689FD18}"/>
                  </a:ext>
                </a:extLst>
              </p:cNvPr>
              <p:cNvCxnSpPr/>
              <p:nvPr/>
            </p:nvCxnSpPr>
            <p:spPr>
              <a:xfrm flipH="1" flipV="1">
                <a:off x="60299" y="0"/>
                <a:ext cx="0" cy="6858000"/>
              </a:xfrm>
              <a:prstGeom prst="line">
                <a:avLst/>
              </a:prstGeom>
              <a:ln w="127000" cmpd="thinThick">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Rektangel 13">
                <a:extLst>
                  <a:ext uri="{FF2B5EF4-FFF2-40B4-BE49-F238E27FC236}">
                    <a16:creationId xmlns:a16="http://schemas.microsoft.com/office/drawing/2014/main" id="{9D449AAA-B911-239B-66B1-F9289B425222}"/>
                  </a:ext>
                </a:extLst>
              </p:cNvPr>
              <p:cNvSpPr/>
              <p:nvPr/>
            </p:nvSpPr>
            <p:spPr>
              <a:xfrm>
                <a:off x="0" y="6492875"/>
                <a:ext cx="12192000" cy="36512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3"/>
                <a:r>
                  <a:rPr lang="nb-NO">
                    <a:solidFill>
                      <a:schemeClr val="tx1">
                        <a:lumMod val="65000"/>
                        <a:lumOff val="35000"/>
                      </a:schemeClr>
                    </a:solidFill>
                  </a:rPr>
                  <a:t>Kari Nordmann, UIB, </a:t>
                </a:r>
                <a:r>
                  <a:rPr lang="nb-NO">
                    <a:solidFill>
                      <a:schemeClr val="tx1">
                        <a:lumMod val="65000"/>
                        <a:lumOff val="35000"/>
                      </a:schemeClr>
                    </a:solidFill>
                    <a:hlinkClick r:id="rId2"/>
                  </a:rPr>
                  <a:t>kari.nordmann@uib.no</a:t>
                </a:r>
                <a:r>
                  <a:rPr lang="nb-NO">
                    <a:solidFill>
                      <a:schemeClr val="tx1">
                        <a:lumMod val="65000"/>
                        <a:lumOff val="35000"/>
                      </a:schemeClr>
                    </a:solidFill>
                  </a:rPr>
                  <a:t> </a:t>
                </a:r>
              </a:p>
            </p:txBody>
          </p:sp>
          <p:sp>
            <p:nvSpPr>
              <p:cNvPr id="18" name="Rektangel: ett avrundet hjørne 17">
                <a:extLst>
                  <a:ext uri="{FF2B5EF4-FFF2-40B4-BE49-F238E27FC236}">
                    <a16:creationId xmlns:a16="http://schemas.microsoft.com/office/drawing/2014/main" id="{F77713E8-F53C-0EDF-429E-E186E49E91CF}"/>
                  </a:ext>
                </a:extLst>
              </p:cNvPr>
              <p:cNvSpPr/>
              <p:nvPr/>
            </p:nvSpPr>
            <p:spPr>
              <a:xfrm rot="5400000">
                <a:off x="65759" y="67776"/>
                <a:ext cx="360000" cy="36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ktangel: ett avrundet hjørne 18">
                <a:extLst>
                  <a:ext uri="{FF2B5EF4-FFF2-40B4-BE49-F238E27FC236}">
                    <a16:creationId xmlns:a16="http://schemas.microsoft.com/office/drawing/2014/main" id="{C5D1CDCA-4331-F0B6-78D2-B10D81C5178C}"/>
                  </a:ext>
                </a:extLst>
              </p:cNvPr>
              <p:cNvSpPr/>
              <p:nvPr/>
            </p:nvSpPr>
            <p:spPr>
              <a:xfrm rot="16200000">
                <a:off x="11411696" y="6066198"/>
                <a:ext cx="720000" cy="72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2" name="Rett linje 21">
                <a:extLst>
                  <a:ext uri="{FF2B5EF4-FFF2-40B4-BE49-F238E27FC236}">
                    <a16:creationId xmlns:a16="http://schemas.microsoft.com/office/drawing/2014/main" id="{63905031-2803-0C6A-7798-371AA9F22C34}"/>
                  </a:ext>
                </a:extLst>
              </p:cNvPr>
              <p:cNvCxnSpPr/>
              <p:nvPr/>
            </p:nvCxnSpPr>
            <p:spPr>
              <a:xfrm>
                <a:off x="0" y="6505072"/>
                <a:ext cx="11518900" cy="0"/>
              </a:xfrm>
              <a:prstGeom prst="line">
                <a:avLst/>
              </a:prstGeom>
              <a:ln w="127000" cmpd="thinThick">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0" name="Rektangel: ett avrundet hjørne 9">
              <a:extLst>
                <a:ext uri="{FF2B5EF4-FFF2-40B4-BE49-F238E27FC236}">
                  <a16:creationId xmlns:a16="http://schemas.microsoft.com/office/drawing/2014/main" id="{57ADBCDE-7679-B7DB-69F7-7BA159B2EED9}"/>
                </a:ext>
              </a:extLst>
            </p:cNvPr>
            <p:cNvSpPr/>
            <p:nvPr/>
          </p:nvSpPr>
          <p:spPr>
            <a:xfrm rot="10800000">
              <a:off x="11945850" y="72175"/>
              <a:ext cx="180000" cy="18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4" name="Frihåndsform: figur 3">
            <a:extLst>
              <a:ext uri="{FF2B5EF4-FFF2-40B4-BE49-F238E27FC236}">
                <a16:creationId xmlns:a16="http://schemas.microsoft.com/office/drawing/2014/main" id="{2F15E47F-F578-1B2B-BF32-E05ECC3FFCEE}"/>
              </a:ext>
            </a:extLst>
          </p:cNvPr>
          <p:cNvSpPr/>
          <p:nvPr/>
        </p:nvSpPr>
        <p:spPr>
          <a:xfrm>
            <a:off x="838200" y="720150"/>
            <a:ext cx="10510837" cy="899314"/>
          </a:xfrm>
          <a:custGeom>
            <a:gdLst>
              <a:gd name="connsiteX0" fmla="*/ 0 w 8725179"/>
              <a:gd name="connsiteY0" fmla="*/ 488868 h 899314"/>
              <a:gd name="connsiteX1" fmla="*/ 6400800 w 8725179"/>
              <a:gd name="connsiteY1" fmla="*/ 480402 h 899314"/>
              <a:gd name="connsiteX2" fmla="*/ 7543800 w 8725179"/>
              <a:gd name="connsiteY2" fmla="*/ 471935 h 899314"/>
              <a:gd name="connsiteX3" fmla="*/ 8212666 w 8725179"/>
              <a:gd name="connsiteY3" fmla="*/ 421135 h 899314"/>
              <a:gd name="connsiteX4" fmla="*/ 8551333 w 8725179"/>
              <a:gd name="connsiteY4" fmla="*/ 6268 h 899314"/>
              <a:gd name="connsiteX5" fmla="*/ 8644466 w 8725179"/>
              <a:gd name="connsiteY5" fmla="*/ 785202 h 899314"/>
              <a:gd name="connsiteX6" fmla="*/ 8725179 w 8725179"/>
              <a:gd name="connsiteY6" fmla="*/ 897650 h 8993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5179" h="899313">
                <a:moveTo>
                  <a:pt x="0" y="488868"/>
                </a:moveTo>
                <a:lnTo>
                  <a:pt x="6400800" y="480402"/>
                </a:lnTo>
                <a:lnTo>
                  <a:pt x="7543800" y="471935"/>
                </a:lnTo>
                <a:cubicBezTo>
                  <a:pt x="7845778" y="462057"/>
                  <a:pt x="8044744" y="498746"/>
                  <a:pt x="8212666" y="421135"/>
                </a:cubicBezTo>
                <a:cubicBezTo>
                  <a:pt x="8380588" y="343524"/>
                  <a:pt x="8479366" y="-54410"/>
                  <a:pt x="8551333" y="6268"/>
                </a:cubicBezTo>
                <a:cubicBezTo>
                  <a:pt x="8623300" y="66946"/>
                  <a:pt x="8614833" y="637035"/>
                  <a:pt x="8644466" y="785202"/>
                </a:cubicBezTo>
                <a:cubicBezTo>
                  <a:pt x="8674099" y="933369"/>
                  <a:pt x="8697662" y="892887"/>
                  <a:pt x="8725179" y="897650"/>
                </a:cubicBezTo>
              </a:path>
            </a:pathLst>
          </a:cu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21" name="Tittel 1">
            <a:extLst>
              <a:ext uri="{FF2B5EF4-FFF2-40B4-BE49-F238E27FC236}">
                <a16:creationId xmlns:a16="http://schemas.microsoft.com/office/drawing/2014/main" id="{266A248C-F710-6527-A20A-FC4D0F1DD8E8}"/>
              </a:ext>
            </a:extLst>
          </p:cNvPr>
          <p:cNvSpPr>
            <a:spLocks noGrp="1"/>
          </p:cNvSpPr>
          <p:nvPr>
            <p:ph type="title"/>
          </p:nvPr>
        </p:nvSpPr>
        <p:spPr>
          <a:xfrm>
            <a:off x="838200" y="293901"/>
            <a:ext cx="10515600" cy="1325563"/>
          </a:xfrm>
        </p:spPr>
        <p:txBody>
          <a:bodyPr>
            <a:normAutofit/>
          </a:bodyPr>
          <a:lstStyle/>
          <a:p>
            <a:r>
              <a:rPr lang="nb-NO" sz="3200"/>
              <a:t>Dosimetriutstyr, survey meters og overvåking</a:t>
            </a:r>
          </a:p>
        </p:txBody>
      </p:sp>
      <p:sp>
        <p:nvSpPr>
          <p:cNvPr id="15" name="Plassholder for innhold 14">
            <a:extLst>
              <a:ext uri="{FF2B5EF4-FFF2-40B4-BE49-F238E27FC236}">
                <a16:creationId xmlns:a16="http://schemas.microsoft.com/office/drawing/2014/main" id="{245D56E4-76B6-8434-DB9F-96C92B0D6AF5}"/>
              </a:ext>
            </a:extLst>
          </p:cNvPr>
          <p:cNvSpPr>
            <a:spLocks noGrp="1"/>
          </p:cNvSpPr>
          <p:nvPr>
            <p:ph idx="1"/>
          </p:nvPr>
        </p:nvSpPr>
        <p:spPr>
          <a:xfrm>
            <a:off x="838200" y="1825625"/>
            <a:ext cx="6093541" cy="1744202"/>
          </a:xfrm>
        </p:spPr>
        <p:txBody>
          <a:bodyPr>
            <a:normAutofit/>
          </a:bodyPr>
          <a:lstStyle/>
          <a:p>
            <a:r>
              <a:rPr lang="nb-NO" sz="1800"/>
              <a:t>Sånn og sånn</a:t>
            </a:r>
          </a:p>
          <a:p>
            <a:r>
              <a:rPr lang="nb-NO" sz="1800"/>
              <a:t>Mer og mer</a:t>
            </a:r>
          </a:p>
        </p:txBody>
      </p:sp>
      <p:sp>
        <p:nvSpPr>
          <p:cNvPr id="26" name="Plassholder for lysbildenummer 25">
            <a:extLst>
              <a:ext uri="{FF2B5EF4-FFF2-40B4-BE49-F238E27FC236}">
                <a16:creationId xmlns:a16="http://schemas.microsoft.com/office/drawing/2014/main" id="{F845B8CA-1CB9-C352-6796-92779F54FF38}"/>
              </a:ext>
            </a:extLst>
          </p:cNvPr>
          <p:cNvSpPr>
            <a:spLocks noGrp="1"/>
          </p:cNvSpPr>
          <p:nvPr>
            <p:ph type="sldNum" sz="quarter" idx="12"/>
          </p:nvPr>
        </p:nvSpPr>
        <p:spPr>
          <a:xfrm>
            <a:off x="0" y="61876"/>
            <a:ext cx="468000" cy="360000"/>
          </a:xfrm>
        </p:spPr>
        <p:txBody>
          <a:bodyPr/>
          <a:lstStyle/>
          <a:p>
            <a:pPr algn="ctr"/>
            <a:fld id="{BC8CC03B-B61E-46F7-849C-14CEED5B6682}" type="slidenum">
              <a:rPr lang="nb-NO" sz="2000" smtClean="0">
                <a:solidFill>
                  <a:schemeClr val="tx1">
                    <a:lumMod val="65000"/>
                    <a:lumOff val="35000"/>
                  </a:schemeClr>
                </a:solidFill>
              </a:rPr>
              <a:pPr algn="ctr"/>
              <a:t>19</a:t>
            </a:fld>
            <a:endParaRPr lang="nb-NO" sz="2000">
              <a:solidFill>
                <a:schemeClr val="tx1">
                  <a:lumMod val="65000"/>
                  <a:lumOff val="35000"/>
                </a:schemeClr>
              </a:solidFill>
            </a:endParaRPr>
          </a:p>
        </p:txBody>
      </p:sp>
      <p:pic>
        <p:nvPicPr>
          <p:cNvPr id="6" name="Grafikk 5" descr="Volum med heldekkende fyll">
            <a:extLst>
              <a:ext uri="{FF2B5EF4-FFF2-40B4-BE49-F238E27FC236}">
                <a16:creationId xmlns:a16="http://schemas.microsoft.com/office/drawing/2014/main" id="{E8DFDC66-AB8A-49CB-5D47-68E78DF8DB78}"/>
              </a:ext>
            </a:extLst>
          </p:cNvPr>
          <p:cNvPicPr>
            <a:picLocks noChangeAspect="1"/>
          </p:cNvPicPr>
          <p:nvPr/>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val="0"/>
              </a:ext>
            </a:extLst>
          </a:blip>
          <a:stretch>
            <a:fillRect/>
          </a:stretch>
        </p:blipFill>
        <p:spPr>
          <a:xfrm>
            <a:off x="11539496" y="6193846"/>
            <a:ext cx="540000" cy="540000"/>
          </a:xfrm>
          <a:prstGeom prst="rect">
            <a:avLst/>
          </a:prstGeom>
        </p:spPr>
      </p:pic>
      <p:sp>
        <p:nvSpPr>
          <p:cNvPr id="31" name="Rektangel 30">
            <a:extLst>
              <a:ext uri="{FF2B5EF4-FFF2-40B4-BE49-F238E27FC236}">
                <a16:creationId xmlns:a16="http://schemas.microsoft.com/office/drawing/2014/main" id="{B75179DE-F964-9483-E7D7-0ED7F90033B9}"/>
              </a:ext>
            </a:extLst>
          </p:cNvPr>
          <p:cNvSpPr/>
          <p:nvPr/>
        </p:nvSpPr>
        <p:spPr>
          <a:xfrm>
            <a:off x="7427288" y="1470240"/>
            <a:ext cx="2831689" cy="195558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Et bilde du har tatt eller laget selv.</a:t>
            </a:r>
          </a:p>
          <a:p>
            <a:pPr algn="ctr"/>
            <a:r>
              <a:rPr lang="nb-NO">
                <a:solidFill>
                  <a:schemeClr val="tx1"/>
                </a:solidFill>
              </a:rPr>
              <a:t>Vær obs på copyright!</a:t>
            </a:r>
          </a:p>
        </p:txBody>
      </p:sp>
      <p:sp>
        <p:nvSpPr>
          <p:cNvPr id="3" name="Rektangel 2">
            <a:extLst>
              <a:ext uri="{FF2B5EF4-FFF2-40B4-BE49-F238E27FC236}">
                <a16:creationId xmlns:a16="http://schemas.microsoft.com/office/drawing/2014/main" id="{8CBC0C1C-1144-37B6-C2FD-9A364D091FC1}"/>
              </a:ext>
            </a:extLst>
          </p:cNvPr>
          <p:cNvSpPr/>
          <p:nvPr/>
        </p:nvSpPr>
        <p:spPr>
          <a:xfrm>
            <a:off x="1294408" y="3658107"/>
            <a:ext cx="2968360" cy="218696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Et bilde du har tatt eller laget selv.</a:t>
            </a:r>
          </a:p>
          <a:p>
            <a:pPr algn="ctr"/>
            <a:r>
              <a:rPr lang="nb-NO">
                <a:solidFill>
                  <a:schemeClr val="tx1"/>
                </a:solidFill>
              </a:rPr>
              <a:t>Vær obs på copyright!</a:t>
            </a:r>
          </a:p>
        </p:txBody>
      </p:sp>
      <p:sp>
        <p:nvSpPr>
          <p:cNvPr id="5" name="Plassholder for innhold 14">
            <a:extLst>
              <a:ext uri="{FF2B5EF4-FFF2-40B4-BE49-F238E27FC236}">
                <a16:creationId xmlns:a16="http://schemas.microsoft.com/office/drawing/2014/main" id="{F586E139-1314-14D5-5F1F-CC8267B179F4}"/>
              </a:ext>
            </a:extLst>
          </p:cNvPr>
          <p:cNvSpPr txBox="1"/>
          <p:nvPr/>
        </p:nvSpPr>
        <p:spPr>
          <a:xfrm>
            <a:off x="4654099" y="4209955"/>
            <a:ext cx="6093541" cy="17442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1800"/>
              <a:t>Bla bla bla</a:t>
            </a:r>
          </a:p>
          <a:p>
            <a:r>
              <a:rPr lang="nb-NO" sz="1800"/>
              <a:t>Sånn og sånn</a:t>
            </a:r>
          </a:p>
          <a:p>
            <a:r>
              <a:rPr lang="nb-NO" sz="1800"/>
              <a:t>Mer og mer</a:t>
            </a:r>
          </a:p>
        </p:txBody>
      </p:sp>
      <p:pic>
        <p:nvPicPr>
          <p:cNvPr id="16" name="Picture 2" descr="UIB logo">
            <a:extLst>
              <a:ext uri="{FF2B5EF4-FFF2-40B4-BE49-F238E27FC236}">
                <a16:creationId xmlns:a16="http://schemas.microsoft.com/office/drawing/2014/main" id="{3F1B5399-EAF3-B1F9-3D0F-F41E1C96C89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80899" y="5828162"/>
            <a:ext cx="844500" cy="8445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12855"/>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Gruppe 6">
            <a:extLst>
              <a:ext uri="{FF2B5EF4-FFF2-40B4-BE49-F238E27FC236}">
                <a16:creationId xmlns:a16="http://schemas.microsoft.com/office/drawing/2014/main" id="{98719CAC-73BC-9548-49E6-13417865A251}"/>
              </a:ext>
            </a:extLst>
          </p:cNvPr>
          <p:cNvGrpSpPr/>
          <p:nvPr/>
        </p:nvGrpSpPr>
        <p:grpSpPr>
          <a:xfrm>
            <a:off x="0" y="0"/>
            <a:ext cx="12192000" cy="6858000"/>
            <a:chExt cx="12192000" cy="6858000"/>
          </a:xfrm>
        </p:grpSpPr>
        <p:sp>
          <p:nvSpPr>
            <p:cNvPr id="8" name="Rektangel: ett avrundet hjørne 7">
              <a:extLst>
                <a:ext uri="{FF2B5EF4-FFF2-40B4-BE49-F238E27FC236}">
                  <a16:creationId xmlns:a16="http://schemas.microsoft.com/office/drawing/2014/main" id="{4A72154E-0377-E17A-A798-D63BECFB4C92}"/>
                </a:ext>
              </a:extLst>
            </p:cNvPr>
            <p:cNvSpPr/>
            <p:nvPr/>
          </p:nvSpPr>
          <p:spPr>
            <a:xfrm>
              <a:off x="63149" y="5710412"/>
              <a:ext cx="1080000" cy="108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9" name="Gruppe 8">
              <a:extLst>
                <a:ext uri="{FF2B5EF4-FFF2-40B4-BE49-F238E27FC236}">
                  <a16:creationId xmlns:a16="http://schemas.microsoft.com/office/drawing/2014/main" id="{87593823-284C-3F54-C6C6-29CFB5892A4D}"/>
                </a:ext>
              </a:extLst>
            </p:cNvPr>
            <p:cNvGrpSpPr/>
            <p:nvPr/>
          </p:nvGrpSpPr>
          <p:grpSpPr>
            <a:xfrm>
              <a:off x="0" y="0"/>
              <a:ext cx="12192000" cy="6858000"/>
              <a:chExt cx="12192000" cy="6858000"/>
            </a:xfrm>
          </p:grpSpPr>
          <p:cxnSp>
            <p:nvCxnSpPr>
              <p:cNvPr id="11" name="Rett linje 10">
                <a:extLst>
                  <a:ext uri="{FF2B5EF4-FFF2-40B4-BE49-F238E27FC236}">
                    <a16:creationId xmlns:a16="http://schemas.microsoft.com/office/drawing/2014/main" id="{992C524C-BDB8-4ACD-61A7-78AFA470BAE9}"/>
                  </a:ext>
                </a:extLst>
              </p:cNvPr>
              <p:cNvCxnSpPr/>
              <p:nvPr/>
            </p:nvCxnSpPr>
            <p:spPr>
              <a:xfrm>
                <a:off x="0" y="61877"/>
                <a:ext cx="12192000" cy="0"/>
              </a:xfrm>
              <a:prstGeom prst="line">
                <a:avLst/>
              </a:prstGeom>
              <a:ln w="127000" cmpd="thickThi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858AE66A-9198-CE05-6554-BEE538DD3EFA}"/>
                  </a:ext>
                </a:extLst>
              </p:cNvPr>
              <p:cNvCxnSpPr/>
              <p:nvPr/>
            </p:nvCxnSpPr>
            <p:spPr>
              <a:xfrm flipH="1" flipV="1">
                <a:off x="12131700" y="0"/>
                <a:ext cx="0" cy="6858000"/>
              </a:xfrm>
              <a:prstGeom prst="line">
                <a:avLst/>
              </a:prstGeom>
              <a:ln w="127000" cmpd="thickThi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Rett linje 12">
                <a:extLst>
                  <a:ext uri="{FF2B5EF4-FFF2-40B4-BE49-F238E27FC236}">
                    <a16:creationId xmlns:a16="http://schemas.microsoft.com/office/drawing/2014/main" id="{B9ACA66D-CC52-B30E-E783-3D180689FD18}"/>
                  </a:ext>
                </a:extLst>
              </p:cNvPr>
              <p:cNvCxnSpPr/>
              <p:nvPr/>
            </p:nvCxnSpPr>
            <p:spPr>
              <a:xfrm flipH="1" flipV="1">
                <a:off x="60299" y="0"/>
                <a:ext cx="0" cy="6858000"/>
              </a:xfrm>
              <a:prstGeom prst="line">
                <a:avLst/>
              </a:prstGeom>
              <a:ln w="127000" cmpd="thinThick">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Rektangel 13">
                <a:extLst>
                  <a:ext uri="{FF2B5EF4-FFF2-40B4-BE49-F238E27FC236}">
                    <a16:creationId xmlns:a16="http://schemas.microsoft.com/office/drawing/2014/main" id="{9D449AAA-B911-239B-66B1-F9289B425222}"/>
                  </a:ext>
                </a:extLst>
              </p:cNvPr>
              <p:cNvSpPr/>
              <p:nvPr/>
            </p:nvSpPr>
            <p:spPr>
              <a:xfrm>
                <a:off x="0" y="6492875"/>
                <a:ext cx="12192000" cy="36512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3"/>
                <a:r>
                  <a:rPr lang="nb-NO"/>
                  <a:t>Harald Valen</a:t>
                </a:r>
                <a:r>
                  <a:rPr lang="nb-NO">
                    <a:solidFill>
                      <a:schemeClr val="tx1">
                        <a:lumMod val="65000"/>
                        <a:lumOff val="35000"/>
                      </a:schemeClr>
                    </a:solidFill>
                  </a:rPr>
                  <a:t>, HUS</a:t>
                </a:r>
              </a:p>
            </p:txBody>
          </p:sp>
          <p:sp>
            <p:nvSpPr>
              <p:cNvPr id="18" name="Rektangel: ett avrundet hjørne 17">
                <a:extLst>
                  <a:ext uri="{FF2B5EF4-FFF2-40B4-BE49-F238E27FC236}">
                    <a16:creationId xmlns:a16="http://schemas.microsoft.com/office/drawing/2014/main" id="{F77713E8-F53C-0EDF-429E-E186E49E91CF}"/>
                  </a:ext>
                </a:extLst>
              </p:cNvPr>
              <p:cNvSpPr/>
              <p:nvPr/>
            </p:nvSpPr>
            <p:spPr>
              <a:xfrm rot="5400000">
                <a:off x="65759" y="67776"/>
                <a:ext cx="360000" cy="36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ktangel: ett avrundet hjørne 18">
                <a:extLst>
                  <a:ext uri="{FF2B5EF4-FFF2-40B4-BE49-F238E27FC236}">
                    <a16:creationId xmlns:a16="http://schemas.microsoft.com/office/drawing/2014/main" id="{C5D1CDCA-4331-F0B6-78D2-B10D81C5178C}"/>
                  </a:ext>
                </a:extLst>
              </p:cNvPr>
              <p:cNvSpPr/>
              <p:nvPr/>
            </p:nvSpPr>
            <p:spPr>
              <a:xfrm rot="16200000">
                <a:off x="11411696" y="6066198"/>
                <a:ext cx="720000" cy="72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2" name="Rett linje 21">
                <a:extLst>
                  <a:ext uri="{FF2B5EF4-FFF2-40B4-BE49-F238E27FC236}">
                    <a16:creationId xmlns:a16="http://schemas.microsoft.com/office/drawing/2014/main" id="{63905031-2803-0C6A-7798-371AA9F22C34}"/>
                  </a:ext>
                </a:extLst>
              </p:cNvPr>
              <p:cNvCxnSpPr/>
              <p:nvPr/>
            </p:nvCxnSpPr>
            <p:spPr>
              <a:xfrm>
                <a:off x="0" y="6505072"/>
                <a:ext cx="11518900" cy="0"/>
              </a:xfrm>
              <a:prstGeom prst="line">
                <a:avLst/>
              </a:prstGeom>
              <a:ln w="127000" cmpd="thinThick">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0" name="Rektangel: ett avrundet hjørne 9">
              <a:extLst>
                <a:ext uri="{FF2B5EF4-FFF2-40B4-BE49-F238E27FC236}">
                  <a16:creationId xmlns:a16="http://schemas.microsoft.com/office/drawing/2014/main" id="{57ADBCDE-7679-B7DB-69F7-7BA159B2EED9}"/>
                </a:ext>
              </a:extLst>
            </p:cNvPr>
            <p:cNvSpPr/>
            <p:nvPr/>
          </p:nvSpPr>
          <p:spPr>
            <a:xfrm rot="10800000">
              <a:off x="11945850" y="72175"/>
              <a:ext cx="180000" cy="18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4" name="Frihåndsform: figur 3">
            <a:extLst>
              <a:ext uri="{FF2B5EF4-FFF2-40B4-BE49-F238E27FC236}">
                <a16:creationId xmlns:a16="http://schemas.microsoft.com/office/drawing/2014/main" id="{2F15E47F-F578-1B2B-BF32-E05ECC3FFCEE}"/>
              </a:ext>
            </a:extLst>
          </p:cNvPr>
          <p:cNvSpPr/>
          <p:nvPr/>
        </p:nvSpPr>
        <p:spPr>
          <a:xfrm>
            <a:off x="777901" y="712972"/>
            <a:ext cx="10510837" cy="899314"/>
          </a:xfrm>
          <a:custGeom>
            <a:gdLst>
              <a:gd name="connsiteX0" fmla="*/ 0 w 8725179"/>
              <a:gd name="connsiteY0" fmla="*/ 488868 h 899314"/>
              <a:gd name="connsiteX1" fmla="*/ 6400800 w 8725179"/>
              <a:gd name="connsiteY1" fmla="*/ 480402 h 899314"/>
              <a:gd name="connsiteX2" fmla="*/ 7543800 w 8725179"/>
              <a:gd name="connsiteY2" fmla="*/ 471935 h 899314"/>
              <a:gd name="connsiteX3" fmla="*/ 8212666 w 8725179"/>
              <a:gd name="connsiteY3" fmla="*/ 421135 h 899314"/>
              <a:gd name="connsiteX4" fmla="*/ 8551333 w 8725179"/>
              <a:gd name="connsiteY4" fmla="*/ 6268 h 899314"/>
              <a:gd name="connsiteX5" fmla="*/ 8644466 w 8725179"/>
              <a:gd name="connsiteY5" fmla="*/ 785202 h 899314"/>
              <a:gd name="connsiteX6" fmla="*/ 8725179 w 8725179"/>
              <a:gd name="connsiteY6" fmla="*/ 897650 h 8993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5179" h="899313">
                <a:moveTo>
                  <a:pt x="0" y="488868"/>
                </a:moveTo>
                <a:lnTo>
                  <a:pt x="6400800" y="480402"/>
                </a:lnTo>
                <a:lnTo>
                  <a:pt x="7543800" y="471935"/>
                </a:lnTo>
                <a:cubicBezTo>
                  <a:pt x="7845778" y="462057"/>
                  <a:pt x="8044744" y="498746"/>
                  <a:pt x="8212666" y="421135"/>
                </a:cubicBezTo>
                <a:cubicBezTo>
                  <a:pt x="8380588" y="343524"/>
                  <a:pt x="8479366" y="-54410"/>
                  <a:pt x="8551333" y="6268"/>
                </a:cubicBezTo>
                <a:cubicBezTo>
                  <a:pt x="8623300" y="66946"/>
                  <a:pt x="8614833" y="637035"/>
                  <a:pt x="8644466" y="785202"/>
                </a:cubicBezTo>
                <a:cubicBezTo>
                  <a:pt x="8674099" y="933369"/>
                  <a:pt x="8697662" y="892887"/>
                  <a:pt x="8725179" y="897650"/>
                </a:cubicBezTo>
              </a:path>
            </a:pathLst>
          </a:cu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2" name="Tittel 1">
            <a:extLst>
              <a:ext uri="{FF2B5EF4-FFF2-40B4-BE49-F238E27FC236}">
                <a16:creationId xmlns:a16="http://schemas.microsoft.com/office/drawing/2014/main" id="{86934CDE-2118-C263-1465-0682FE074B79}"/>
              </a:ext>
            </a:extLst>
          </p:cNvPr>
          <p:cNvSpPr>
            <a:spLocks noGrp="1"/>
          </p:cNvSpPr>
          <p:nvPr>
            <p:ph type="title"/>
          </p:nvPr>
        </p:nvSpPr>
        <p:spPr>
          <a:xfrm>
            <a:off x="838200" y="597909"/>
            <a:ext cx="10515600" cy="791661"/>
          </a:xfrm>
        </p:spPr>
        <p:txBody>
          <a:bodyPr>
            <a:normAutofit/>
          </a:bodyPr>
          <a:lstStyle/>
          <a:p>
            <a:r>
              <a:rPr lang="nb-NO" sz="3200"/>
              <a:t>Pasientspesifikk kvalitetskontroll </a:t>
            </a:r>
            <a:r>
              <a:rPr lang="nb-NO" sz="2400"/>
              <a:t>(</a:t>
            </a:r>
            <a:r>
              <a:rPr lang="nb-NO" sz="2400" i="1"/>
              <a:t>PSQA</a:t>
            </a:r>
            <a:r>
              <a:rPr lang="nb-NO" sz="2400"/>
              <a:t>)</a:t>
            </a:r>
            <a:endParaRPr lang="nb-NO" sz="3200"/>
          </a:p>
        </p:txBody>
      </p:sp>
      <p:sp>
        <p:nvSpPr>
          <p:cNvPr id="15" name="Plassholder for innhold 14">
            <a:extLst>
              <a:ext uri="{FF2B5EF4-FFF2-40B4-BE49-F238E27FC236}">
                <a16:creationId xmlns:a16="http://schemas.microsoft.com/office/drawing/2014/main" id="{245D56E4-76B6-8434-DB9F-96C92B0D6AF5}"/>
              </a:ext>
            </a:extLst>
          </p:cNvPr>
          <p:cNvSpPr>
            <a:spLocks noGrp="1"/>
          </p:cNvSpPr>
          <p:nvPr>
            <p:ph idx="1"/>
          </p:nvPr>
        </p:nvSpPr>
        <p:spPr>
          <a:xfrm>
            <a:off x="838200" y="1684740"/>
            <a:ext cx="10382249" cy="4314324"/>
          </a:xfrm>
        </p:spPr>
        <p:txBody>
          <a:bodyPr vert="horz" lIns="91440" tIns="45720" rIns="91440" bIns="45720" rtlCol="0" anchor="t">
            <a:normAutofit/>
          </a:bodyPr>
          <a:lstStyle/>
          <a:p>
            <a:r>
              <a:rPr lang="nb-NO">
                <a:ea typeface="Calibri" panose="020f0502020204030204"/>
                <a:cs typeface="Calibri"/>
              </a:rPr>
              <a:t>«</a:t>
            </a:r>
            <a:r>
              <a:rPr lang="nb-NO" i="1">
                <a:ea typeface="Calibri" panose="020f0502020204030204"/>
                <a:cs typeface="Calibri"/>
              </a:rPr>
              <a:t>Kjenne til institusjonens rutiner for PSQA.</a:t>
            </a:r>
            <a:r>
              <a:rPr lang="nb-NO">
                <a:ea typeface="Calibri" panose="020f0502020204030204"/>
                <a:cs typeface="Calibri"/>
              </a:rPr>
              <a:t>»</a:t>
            </a:r>
          </a:p>
          <a:p>
            <a:r>
              <a:rPr lang="nb-NO">
                <a:ea typeface="Calibri" panose="020f0502020204030204"/>
                <a:cs typeface="Calibri"/>
              </a:rPr>
              <a:t>Før start av behandling:</a:t>
            </a:r>
            <a:endParaRPr lang="en-US">
              <a:ea typeface="Calibri" panose="020f0502020204030204"/>
              <a:cs typeface="Calibri"/>
            </a:endParaRPr>
          </a:p>
          <a:p>
            <a:pPr marL="914400" lvl="1" indent="-457200">
              <a:buAutoNum type="arabicPeriod"/>
            </a:pPr>
            <a:r>
              <a:rPr lang="nb-NO">
                <a:ea typeface="Calibri" panose="020f0502020204030204"/>
                <a:cs typeface="Calibri"/>
              </a:rPr>
              <a:t>Kontroll av at doseplaner kan kjøres i klinisk modus</a:t>
            </a:r>
            <a:endParaRPr lang="en-US">
              <a:ea typeface="Calibri" panose="020f0502020204030204"/>
              <a:cs typeface="Calibri"/>
            </a:endParaRPr>
          </a:p>
          <a:p>
            <a:pPr marL="914400" lvl="1" indent="-457200">
              <a:buAutoNum type="arabicPeriod"/>
            </a:pPr>
            <a:r>
              <a:rPr lang="nb-NO">
                <a:ea typeface="Calibri" panose="020f0502020204030204"/>
                <a:cs typeface="Calibri"/>
              </a:rPr>
              <a:t>Fullstendig andrehånds/uavhengig beregning av doseplan</a:t>
            </a:r>
            <a:endParaRPr lang="en-US">
              <a:ea typeface="Calibri" panose="020f0502020204030204"/>
              <a:cs typeface="Calibri"/>
            </a:endParaRPr>
          </a:p>
          <a:p>
            <a:pPr marL="914400" lvl="1" indent="-457200">
              <a:buAutoNum type="arabicPeriod"/>
            </a:pPr>
            <a:r>
              <a:rPr lang="nb-NO">
                <a:ea typeface="Calibri" panose="020f0502020204030204"/>
                <a:cs typeface="Calibri"/>
              </a:rPr>
              <a:t>Analyse av maskinens loggfiler</a:t>
            </a:r>
            <a:endParaRPr lang="en-US">
              <a:ea typeface="Calibri" panose="020f0502020204030204"/>
              <a:cs typeface="Calibri"/>
            </a:endParaRPr>
          </a:p>
          <a:p>
            <a:pPr marL="914400" lvl="1" indent="-457200">
              <a:buAutoNum type="arabicPeriod"/>
            </a:pPr>
            <a:r>
              <a:rPr lang="nb-NO">
                <a:ea typeface="Calibri" panose="020f0502020204030204"/>
                <a:cs typeface="Calibri"/>
              </a:rPr>
              <a:t>Verifikasjonsplan: Verifisere ved måling at doseplanen gir dose som beregnet. Måle dose i et fantom og sammenligne dette med beregnet resultat fra doseplanen.</a:t>
            </a:r>
            <a:endParaRPr lang="en-US">
              <a:ea typeface="Calibri" panose="020f0502020204030204"/>
              <a:cs typeface="Calibri"/>
            </a:endParaRPr>
          </a:p>
        </p:txBody>
      </p:sp>
      <p:sp>
        <p:nvSpPr>
          <p:cNvPr id="26" name="Plassholder for lysbildenummer 25">
            <a:extLst>
              <a:ext uri="{FF2B5EF4-FFF2-40B4-BE49-F238E27FC236}">
                <a16:creationId xmlns:a16="http://schemas.microsoft.com/office/drawing/2014/main" id="{F845B8CA-1CB9-C352-6796-92779F54FF38}"/>
              </a:ext>
            </a:extLst>
          </p:cNvPr>
          <p:cNvSpPr>
            <a:spLocks noGrp="1"/>
          </p:cNvSpPr>
          <p:nvPr>
            <p:ph type="sldNum" sz="quarter" idx="12"/>
          </p:nvPr>
        </p:nvSpPr>
        <p:spPr>
          <a:xfrm>
            <a:off x="0" y="61876"/>
            <a:ext cx="468000" cy="360000"/>
          </a:xfrm>
        </p:spPr>
        <p:txBody>
          <a:bodyPr/>
          <a:lstStyle/>
          <a:p>
            <a:pPr algn="ctr"/>
            <a:fld id="{BC8CC03B-B61E-46F7-849C-14CEED5B6682}" type="slidenum">
              <a:rPr lang="nb-NO" sz="2000" smtClean="0">
                <a:solidFill>
                  <a:schemeClr val="tx1">
                    <a:lumMod val="65000"/>
                    <a:lumOff val="35000"/>
                  </a:schemeClr>
                </a:solidFill>
              </a:rPr>
              <a:pPr algn="ctr"/>
              <a:t>2</a:t>
            </a:fld>
            <a:endParaRPr lang="nb-NO" sz="2000">
              <a:solidFill>
                <a:schemeClr val="tx1">
                  <a:lumMod val="65000"/>
                  <a:lumOff val="35000"/>
                </a:schemeClr>
              </a:solidFill>
            </a:endParaRPr>
          </a:p>
        </p:txBody>
      </p:sp>
      <p:pic>
        <p:nvPicPr>
          <p:cNvPr id="6" name="Grafikk 5" descr="Volum med heldekkende fyll">
            <a:extLst>
              <a:ext uri="{FF2B5EF4-FFF2-40B4-BE49-F238E27FC236}">
                <a16:creationId xmlns:a16="http://schemas.microsoft.com/office/drawing/2014/main" id="{E8DFDC66-AB8A-49CB-5D47-68E78DF8DB78}"/>
              </a:ext>
            </a:extLst>
          </p:cNvPr>
          <p:cNvPicPr>
            <a:picLocks noChangeAspect="1"/>
          </p:cNvPicPr>
          <p:nvPr/>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val="0"/>
              </a:ext>
            </a:extLst>
          </a:blip>
          <a:stretch>
            <a:fillRect/>
          </a:stretch>
        </p:blipFill>
        <p:spPr>
          <a:xfrm>
            <a:off x="11539496" y="6193846"/>
            <a:ext cx="540000" cy="540000"/>
          </a:xfrm>
          <a:prstGeom prst="rect">
            <a:avLst/>
          </a:prstGeom>
        </p:spPr>
      </p:pic>
      <p:pic>
        <p:nvPicPr>
          <p:cNvPr id="27" name="Picture 2" descr="Behandlingshjelpemidler.no – Spesialisthelsetjenester i hjemmet">
            <a:extLst>
              <a:ext uri="{FF2B5EF4-FFF2-40B4-BE49-F238E27FC236}">
                <a16:creationId xmlns:a16="http://schemas.microsoft.com/office/drawing/2014/main" id="{36EA39B7-62A0-800D-B34D-48D75205F0E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87964" y="5845067"/>
            <a:ext cx="830370" cy="830370"/>
          </a:xfrm>
          <a:prstGeom prst="ellipse">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5" name="TekstSylinder 4">
            <a:extLst>
              <a:ext uri="{FF2B5EF4-FFF2-40B4-BE49-F238E27FC236}">
                <a16:creationId xmlns:a16="http://schemas.microsoft.com/office/drawing/2014/main" id="{8F61C6DF-B606-11E7-6C30-6E65A7B1A7D3}"/>
              </a:ext>
            </a:extLst>
          </p:cNvPr>
          <p:cNvSpPr txBox="1"/>
          <p:nvPr/>
        </p:nvSpPr>
        <p:spPr>
          <a:xfrm>
            <a:off x="732865" y="2678371"/>
            <a:ext cx="389850" cy="369332"/>
          </a:xfrm>
          <a:prstGeom prst="rect">
            <a:avLst/>
          </a:prstGeom>
          <a:noFill/>
        </p:spPr>
        <p:txBody>
          <a:bodyPr wrap="none" rtlCol="0">
            <a:spAutoFit/>
          </a:bodyPr>
          <a:lstStyle/>
          <a:p>
            <a:r>
              <a:rPr lang="nb-NO" sz="1800">
                <a:effectLst/>
                <a:latin typeface="Segoe UI Symbol" panose="020b0502040204020203" pitchFamily="34" charset="0"/>
                <a:ea typeface="Calibri" panose="020f0502020204030204" pitchFamily="34" charset="0"/>
                <a:cs typeface="Segoe UI Symbol" panose="020b0502040204020203" pitchFamily="34" charset="0"/>
              </a:rPr>
              <a:t>🗹</a:t>
            </a:r>
            <a:endParaRPr lang="nb-NO"/>
          </a:p>
        </p:txBody>
      </p:sp>
      <p:sp>
        <p:nvSpPr>
          <p:cNvPr id="16" name="TekstSylinder 15">
            <a:extLst>
              <a:ext uri="{FF2B5EF4-FFF2-40B4-BE49-F238E27FC236}">
                <a16:creationId xmlns:a16="http://schemas.microsoft.com/office/drawing/2014/main" id="{5BFC4877-A52B-54E8-7D08-ECCF7452E721}"/>
              </a:ext>
            </a:extLst>
          </p:cNvPr>
          <p:cNvSpPr txBox="1"/>
          <p:nvPr/>
        </p:nvSpPr>
        <p:spPr>
          <a:xfrm>
            <a:off x="732865" y="3063124"/>
            <a:ext cx="389850" cy="369332"/>
          </a:xfrm>
          <a:prstGeom prst="rect">
            <a:avLst/>
          </a:prstGeom>
          <a:noFill/>
        </p:spPr>
        <p:txBody>
          <a:bodyPr wrap="square" rtlCol="0">
            <a:spAutoFit/>
          </a:bodyPr>
          <a:lstStyle/>
          <a:p>
            <a:r>
              <a:rPr lang="nb-NO" sz="1800">
                <a:effectLst/>
                <a:latin typeface="Segoe UI Symbol" panose="020b0502040204020203" pitchFamily="34" charset="0"/>
                <a:ea typeface="Calibri" panose="020f0502020204030204" pitchFamily="34" charset="0"/>
                <a:cs typeface="Segoe UI Symbol" panose="020b0502040204020203" pitchFamily="34" charset="0"/>
              </a:rPr>
              <a:t>🗹</a:t>
            </a:r>
            <a:endParaRPr lang="nb-NO"/>
          </a:p>
        </p:txBody>
      </p:sp>
      <p:sp>
        <p:nvSpPr>
          <p:cNvPr id="17" name="TekstSylinder 16">
            <a:extLst>
              <a:ext uri="{FF2B5EF4-FFF2-40B4-BE49-F238E27FC236}">
                <a16:creationId xmlns:a16="http://schemas.microsoft.com/office/drawing/2014/main" id="{3300FF53-E1E6-7763-F35D-F611AA5D718A}"/>
              </a:ext>
            </a:extLst>
          </p:cNvPr>
          <p:cNvSpPr txBox="1"/>
          <p:nvPr/>
        </p:nvSpPr>
        <p:spPr>
          <a:xfrm>
            <a:off x="728930" y="3849811"/>
            <a:ext cx="389850" cy="369332"/>
          </a:xfrm>
          <a:prstGeom prst="rect">
            <a:avLst/>
          </a:prstGeom>
          <a:noFill/>
        </p:spPr>
        <p:txBody>
          <a:bodyPr wrap="none" rtlCol="0">
            <a:spAutoFit/>
          </a:bodyPr>
          <a:lstStyle/>
          <a:p>
            <a:r>
              <a:rPr lang="nb-NO" sz="1800">
                <a:effectLst/>
                <a:latin typeface="Segoe UI Symbol" panose="020b0502040204020203" pitchFamily="34" charset="0"/>
                <a:ea typeface="Calibri" panose="020f0502020204030204" pitchFamily="34" charset="0"/>
                <a:cs typeface="Segoe UI Symbol" panose="020b0502040204020203" pitchFamily="34" charset="0"/>
              </a:rPr>
              <a:t>🗹</a:t>
            </a:r>
            <a:endParaRPr lang="nb-NO"/>
          </a:p>
        </p:txBody>
      </p:sp>
      <p:sp>
        <p:nvSpPr>
          <p:cNvPr id="20" name="TekstSylinder 19">
            <a:extLst>
              <a:ext uri="{FF2B5EF4-FFF2-40B4-BE49-F238E27FC236}">
                <a16:creationId xmlns:a16="http://schemas.microsoft.com/office/drawing/2014/main" id="{02AF7DBE-51E0-05A5-54D9-E777793CE61D}"/>
              </a:ext>
            </a:extLst>
          </p:cNvPr>
          <p:cNvSpPr txBox="1"/>
          <p:nvPr/>
        </p:nvSpPr>
        <p:spPr>
          <a:xfrm>
            <a:off x="672824" y="3440966"/>
            <a:ext cx="502061" cy="369332"/>
          </a:xfrm>
          <a:prstGeom prst="rect">
            <a:avLst/>
          </a:prstGeom>
          <a:noFill/>
        </p:spPr>
        <p:txBody>
          <a:bodyPr wrap="none" rtlCol="0">
            <a:spAutoFit/>
          </a:bodyPr>
          <a:lstStyle/>
          <a:p>
            <a:r>
              <a:rPr lang="nb-NO" sz="1800">
                <a:effectLst/>
                <a:latin typeface="Segoe UI Symbol" panose="020b0502040204020203" pitchFamily="34" charset="0"/>
                <a:ea typeface="Calibri" panose="020f0502020204030204" pitchFamily="34" charset="0"/>
                <a:cs typeface="Segoe UI Symbol" panose="020b0502040204020203" pitchFamily="34" charset="0"/>
              </a:rPr>
              <a:t>❎</a:t>
            </a:r>
            <a:endParaRPr lang="nb-NO"/>
          </a:p>
        </p:txBody>
      </p:sp>
    </p:spTree>
    <p:extLst>
      <p:ext uri="{BB962C8B-B14F-4D97-AF65-F5344CB8AC3E}">
        <p14:creationId xmlns:p14="http://schemas.microsoft.com/office/powerpoint/2010/main" val="5564478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par>
                          <p:cTn id="23" fill="hold" nodeType="afterGroup">
                            <p:stCondLst>
                              <p:cond delay="1"/>
                            </p:stCondLst>
                            <p:childTnLst>
                              <p:par>
                                <p:cTn id="24" presetID="1" presetClass="entr" presetSubtype="0"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childTnLst>
                                </p:cTn>
                              </p:par>
                            </p:childTnLst>
                          </p:cTn>
                        </p:par>
                        <p:par>
                          <p:cTn id="26" fill="hold" nodeType="afterGroup">
                            <p:stCondLst>
                              <p:cond delay="502"/>
                            </p:stCondLst>
                            <p:childTnLst>
                              <p:par>
                                <p:cTn id="27" presetID="1" presetClass="entr" presetSubtype="0" fill="hold" grpId="0" nodeType="afterEffect">
                                  <p:stCondLst>
                                    <p:cond delay="500"/>
                                  </p:stCondLst>
                                  <p:childTnLst>
                                    <p:set>
                                      <p:cBhvr>
                                        <p:cTn id="28" dur="1" fill="hold">
                                          <p:stCondLst>
                                            <p:cond delay="0"/>
                                          </p:stCondLst>
                                        </p:cTn>
                                        <p:tgtEl>
                                          <p:spTgt spid="20"/>
                                        </p:tgtEl>
                                        <p:attrNameLst>
                                          <p:attrName>style.visibility</p:attrName>
                                        </p:attrNameLst>
                                      </p:cBhvr>
                                      <p:to>
                                        <p:strVal val="visible"/>
                                      </p:to>
                                    </p:set>
                                  </p:childTnLst>
                                </p:cTn>
                              </p:par>
                            </p:childTnLst>
                          </p:cTn>
                        </p:par>
                        <p:par>
                          <p:cTn id="29" fill="hold" nodeType="afterGroup">
                            <p:stCondLst>
                              <p:cond delay="1003"/>
                            </p:stCondLst>
                            <p:childTnLst>
                              <p:par>
                                <p:cTn id="30" presetID="1" presetClass="entr" presetSubtype="0" fill="hold" grpId="0" nodeType="afterEffect">
                                  <p:stCondLst>
                                    <p:cond delay="50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5" grpId="0"/>
      <p:bldP spid="16" grpId="0"/>
      <p:bldP spid="17" grpId="0"/>
      <p:bldP spid="20"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1" name="Gruppe 10">
            <a:extLst>
              <a:ext uri="{FF2B5EF4-FFF2-40B4-BE49-F238E27FC236}">
                <a16:creationId xmlns:a16="http://schemas.microsoft.com/office/drawing/2014/main" id="{2DC82E58-0365-3439-A657-E4FA1FFD9D4A}"/>
              </a:ext>
            </a:extLst>
          </p:cNvPr>
          <p:cNvGrpSpPr/>
          <p:nvPr/>
        </p:nvGrpSpPr>
        <p:grpSpPr>
          <a:xfrm>
            <a:off x="0" y="0"/>
            <a:ext cx="12192000" cy="6858000"/>
            <a:chExt cx="12192000" cy="6858000"/>
          </a:xfrm>
        </p:grpSpPr>
        <p:sp>
          <p:nvSpPr>
            <p:cNvPr id="12" name="Rektangel: ett avrundet hjørne 11">
              <a:extLst>
                <a:ext uri="{FF2B5EF4-FFF2-40B4-BE49-F238E27FC236}">
                  <a16:creationId xmlns:a16="http://schemas.microsoft.com/office/drawing/2014/main" id="{0F804AC9-9B30-DAC6-BF43-E490927C6A65}"/>
                </a:ext>
              </a:extLst>
            </p:cNvPr>
            <p:cNvSpPr/>
            <p:nvPr/>
          </p:nvSpPr>
          <p:spPr>
            <a:xfrm>
              <a:off x="63149" y="5710412"/>
              <a:ext cx="1080000" cy="108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3" name="Gruppe 12">
              <a:extLst>
                <a:ext uri="{FF2B5EF4-FFF2-40B4-BE49-F238E27FC236}">
                  <a16:creationId xmlns:a16="http://schemas.microsoft.com/office/drawing/2014/main" id="{F55857C5-84E2-A603-3C8F-E09C3CCEF29D}"/>
                </a:ext>
              </a:extLst>
            </p:cNvPr>
            <p:cNvGrpSpPr/>
            <p:nvPr/>
          </p:nvGrpSpPr>
          <p:grpSpPr>
            <a:xfrm>
              <a:off x="0" y="0"/>
              <a:ext cx="12192000" cy="6858000"/>
              <a:chExt cx="12192000" cy="6858000"/>
            </a:xfrm>
          </p:grpSpPr>
          <p:cxnSp>
            <p:nvCxnSpPr>
              <p:cNvPr id="18" name="Rett linje 17">
                <a:extLst>
                  <a:ext uri="{FF2B5EF4-FFF2-40B4-BE49-F238E27FC236}">
                    <a16:creationId xmlns:a16="http://schemas.microsoft.com/office/drawing/2014/main" id="{6264F234-E541-7872-3EB1-CB68D086D344}"/>
                  </a:ext>
                </a:extLst>
              </p:cNvPr>
              <p:cNvCxnSpPr/>
              <p:nvPr/>
            </p:nvCxnSpPr>
            <p:spPr>
              <a:xfrm>
                <a:off x="0" y="61877"/>
                <a:ext cx="12192000" cy="0"/>
              </a:xfrm>
              <a:prstGeom prst="line">
                <a:avLst/>
              </a:prstGeom>
              <a:ln w="127000" cmpd="thickThi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2D3E4DA8-375D-AB7C-CF17-0957F1CED246}"/>
                  </a:ext>
                </a:extLst>
              </p:cNvPr>
              <p:cNvCxnSpPr/>
              <p:nvPr/>
            </p:nvCxnSpPr>
            <p:spPr>
              <a:xfrm flipH="1" flipV="1">
                <a:off x="12131700" y="0"/>
                <a:ext cx="0" cy="6858000"/>
              </a:xfrm>
              <a:prstGeom prst="line">
                <a:avLst/>
              </a:prstGeom>
              <a:ln w="127000" cmpd="thickThi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B07D6308-95E7-55BA-3771-93BA844AFD83}"/>
                  </a:ext>
                </a:extLst>
              </p:cNvPr>
              <p:cNvCxnSpPr/>
              <p:nvPr/>
            </p:nvCxnSpPr>
            <p:spPr>
              <a:xfrm flipH="1" flipV="1">
                <a:off x="60299" y="0"/>
                <a:ext cx="0" cy="6858000"/>
              </a:xfrm>
              <a:prstGeom prst="line">
                <a:avLst/>
              </a:prstGeom>
              <a:ln w="127000" cmpd="thinThick">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7" name="Rektangel 26">
                <a:extLst>
                  <a:ext uri="{FF2B5EF4-FFF2-40B4-BE49-F238E27FC236}">
                    <a16:creationId xmlns:a16="http://schemas.microsoft.com/office/drawing/2014/main" id="{4FB16C85-19B6-0ED8-5990-2F337441D987}"/>
                  </a:ext>
                </a:extLst>
              </p:cNvPr>
              <p:cNvSpPr/>
              <p:nvPr/>
            </p:nvSpPr>
            <p:spPr>
              <a:xfrm>
                <a:off x="0" y="6492875"/>
                <a:ext cx="12192000" cy="36512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3"/>
                <a:r>
                  <a:rPr lang="nb-NO">
                    <a:solidFill>
                      <a:schemeClr val="tx1">
                        <a:lumMod val="65000"/>
                        <a:lumOff val="35000"/>
                      </a:schemeClr>
                    </a:solidFill>
                  </a:rPr>
                  <a:t>Kari Nordmann, UIB, </a:t>
                </a:r>
                <a:r>
                  <a:rPr lang="nb-NO">
                    <a:solidFill>
                      <a:schemeClr val="tx1">
                        <a:lumMod val="65000"/>
                        <a:lumOff val="35000"/>
                      </a:schemeClr>
                    </a:solidFill>
                    <a:hlinkClick r:id="rId2"/>
                  </a:rPr>
                  <a:t>kari.nordmann@uib.no</a:t>
                </a:r>
                <a:r>
                  <a:rPr lang="nb-NO">
                    <a:solidFill>
                      <a:schemeClr val="tx1">
                        <a:lumMod val="65000"/>
                        <a:lumOff val="35000"/>
                      </a:schemeClr>
                    </a:solidFill>
                  </a:rPr>
                  <a:t> </a:t>
                </a:r>
              </a:p>
            </p:txBody>
          </p:sp>
          <p:sp>
            <p:nvSpPr>
              <p:cNvPr id="28" name="Rektangel: ett avrundet hjørne 27">
                <a:extLst>
                  <a:ext uri="{FF2B5EF4-FFF2-40B4-BE49-F238E27FC236}">
                    <a16:creationId xmlns:a16="http://schemas.microsoft.com/office/drawing/2014/main" id="{E3936C55-1ABF-8B00-F325-17D3792F33AC}"/>
                  </a:ext>
                </a:extLst>
              </p:cNvPr>
              <p:cNvSpPr/>
              <p:nvPr/>
            </p:nvSpPr>
            <p:spPr>
              <a:xfrm rot="5400000">
                <a:off x="65759" y="67776"/>
                <a:ext cx="360000" cy="36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Rektangel: ett avrundet hjørne 29">
                <a:extLst>
                  <a:ext uri="{FF2B5EF4-FFF2-40B4-BE49-F238E27FC236}">
                    <a16:creationId xmlns:a16="http://schemas.microsoft.com/office/drawing/2014/main" id="{5F453400-E138-1EC5-F1B8-C4B5A9BBA6EE}"/>
                  </a:ext>
                </a:extLst>
              </p:cNvPr>
              <p:cNvSpPr/>
              <p:nvPr/>
            </p:nvSpPr>
            <p:spPr>
              <a:xfrm rot="16200000">
                <a:off x="11411696" y="6066198"/>
                <a:ext cx="720000" cy="72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31" name="Rett linje 30">
                <a:extLst>
                  <a:ext uri="{FF2B5EF4-FFF2-40B4-BE49-F238E27FC236}">
                    <a16:creationId xmlns:a16="http://schemas.microsoft.com/office/drawing/2014/main" id="{CC400CDF-E42A-A654-3F15-AC8C1E3021EA}"/>
                  </a:ext>
                </a:extLst>
              </p:cNvPr>
              <p:cNvCxnSpPr/>
              <p:nvPr/>
            </p:nvCxnSpPr>
            <p:spPr>
              <a:xfrm>
                <a:off x="0" y="6505072"/>
                <a:ext cx="11518900" cy="0"/>
              </a:xfrm>
              <a:prstGeom prst="line">
                <a:avLst/>
              </a:prstGeom>
              <a:ln w="127000" cmpd="thinThick">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4" name="Rektangel: ett avrundet hjørne 13">
              <a:extLst>
                <a:ext uri="{FF2B5EF4-FFF2-40B4-BE49-F238E27FC236}">
                  <a16:creationId xmlns:a16="http://schemas.microsoft.com/office/drawing/2014/main" id="{9E692447-0FFD-8C2C-D759-646576E2BE63}"/>
                </a:ext>
              </a:extLst>
            </p:cNvPr>
            <p:cNvSpPr/>
            <p:nvPr/>
          </p:nvSpPr>
          <p:spPr>
            <a:xfrm rot="10800000">
              <a:off x="11945850" y="72175"/>
              <a:ext cx="180000" cy="18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4" name="Frihåndsform: figur 3">
            <a:extLst>
              <a:ext uri="{FF2B5EF4-FFF2-40B4-BE49-F238E27FC236}">
                <a16:creationId xmlns:a16="http://schemas.microsoft.com/office/drawing/2014/main" id="{2F15E47F-F578-1B2B-BF32-E05ECC3FFCEE}"/>
              </a:ext>
            </a:extLst>
          </p:cNvPr>
          <p:cNvSpPr/>
          <p:nvPr/>
        </p:nvSpPr>
        <p:spPr>
          <a:xfrm>
            <a:off x="838200" y="720150"/>
            <a:ext cx="10510837" cy="899314"/>
          </a:xfrm>
          <a:custGeom>
            <a:gdLst>
              <a:gd name="connsiteX0" fmla="*/ 0 w 8725179"/>
              <a:gd name="connsiteY0" fmla="*/ 488868 h 899314"/>
              <a:gd name="connsiteX1" fmla="*/ 6400800 w 8725179"/>
              <a:gd name="connsiteY1" fmla="*/ 480402 h 899314"/>
              <a:gd name="connsiteX2" fmla="*/ 7543800 w 8725179"/>
              <a:gd name="connsiteY2" fmla="*/ 471935 h 899314"/>
              <a:gd name="connsiteX3" fmla="*/ 8212666 w 8725179"/>
              <a:gd name="connsiteY3" fmla="*/ 421135 h 899314"/>
              <a:gd name="connsiteX4" fmla="*/ 8551333 w 8725179"/>
              <a:gd name="connsiteY4" fmla="*/ 6268 h 899314"/>
              <a:gd name="connsiteX5" fmla="*/ 8644466 w 8725179"/>
              <a:gd name="connsiteY5" fmla="*/ 785202 h 899314"/>
              <a:gd name="connsiteX6" fmla="*/ 8725179 w 8725179"/>
              <a:gd name="connsiteY6" fmla="*/ 897650 h 8993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5179" h="899313">
                <a:moveTo>
                  <a:pt x="0" y="488868"/>
                </a:moveTo>
                <a:lnTo>
                  <a:pt x="6400800" y="480402"/>
                </a:lnTo>
                <a:lnTo>
                  <a:pt x="7543800" y="471935"/>
                </a:lnTo>
                <a:cubicBezTo>
                  <a:pt x="7845778" y="462057"/>
                  <a:pt x="8044744" y="498746"/>
                  <a:pt x="8212666" y="421135"/>
                </a:cubicBezTo>
                <a:cubicBezTo>
                  <a:pt x="8380588" y="343524"/>
                  <a:pt x="8479366" y="-54410"/>
                  <a:pt x="8551333" y="6268"/>
                </a:cubicBezTo>
                <a:cubicBezTo>
                  <a:pt x="8623300" y="66946"/>
                  <a:pt x="8614833" y="637035"/>
                  <a:pt x="8644466" y="785202"/>
                </a:cubicBezTo>
                <a:cubicBezTo>
                  <a:pt x="8674099" y="933369"/>
                  <a:pt x="8697662" y="892887"/>
                  <a:pt x="8725179" y="897650"/>
                </a:cubicBezTo>
              </a:path>
            </a:pathLst>
          </a:cu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10" name="Tittel 1">
            <a:extLst>
              <a:ext uri="{FF2B5EF4-FFF2-40B4-BE49-F238E27FC236}">
                <a16:creationId xmlns:a16="http://schemas.microsoft.com/office/drawing/2014/main" id="{CE878DE8-6192-620F-0D49-BD6827CBD738}"/>
              </a:ext>
            </a:extLst>
          </p:cNvPr>
          <p:cNvSpPr>
            <a:spLocks noGrp="1"/>
          </p:cNvSpPr>
          <p:nvPr>
            <p:ph type="title"/>
          </p:nvPr>
        </p:nvSpPr>
        <p:spPr>
          <a:xfrm>
            <a:off x="838200" y="556383"/>
            <a:ext cx="10515600" cy="791661"/>
          </a:xfrm>
        </p:spPr>
        <p:txBody>
          <a:bodyPr>
            <a:normAutofit/>
          </a:bodyPr>
          <a:lstStyle/>
          <a:p>
            <a:r>
              <a:rPr lang="nb-NO" sz="3200"/>
              <a:t>Litteraturliste</a:t>
            </a:r>
          </a:p>
        </p:txBody>
      </p:sp>
      <p:sp>
        <p:nvSpPr>
          <p:cNvPr id="15" name="Plassholder for innhold 14">
            <a:extLst>
              <a:ext uri="{FF2B5EF4-FFF2-40B4-BE49-F238E27FC236}">
                <a16:creationId xmlns:a16="http://schemas.microsoft.com/office/drawing/2014/main" id="{245D56E4-76B6-8434-DB9F-96C92B0D6AF5}"/>
              </a:ext>
            </a:extLst>
          </p:cNvPr>
          <p:cNvSpPr>
            <a:spLocks noGrp="1"/>
          </p:cNvSpPr>
          <p:nvPr>
            <p:ph idx="1"/>
          </p:nvPr>
        </p:nvSpPr>
        <p:spPr/>
        <p:txBody>
          <a:bodyPr>
            <a:normAutofit/>
          </a:bodyPr>
          <a:lstStyle/>
          <a:p>
            <a:r>
              <a:rPr lang="nb-NO" sz="1800"/>
              <a:t>Referanse 1</a:t>
            </a:r>
          </a:p>
          <a:p>
            <a:r>
              <a:rPr lang="nb-NO" sz="1800"/>
              <a:t>Referanse 2</a:t>
            </a:r>
          </a:p>
          <a:p>
            <a:r>
              <a:rPr lang="nb-NO" sz="1800"/>
              <a:t>Manual 1</a:t>
            </a:r>
          </a:p>
          <a:p>
            <a:r>
              <a:rPr lang="nb-NO" sz="1800"/>
              <a:t>Manual 2</a:t>
            </a:r>
          </a:p>
          <a:p>
            <a:r>
              <a:rPr lang="nb-NO" sz="1800"/>
              <a:t>Nasjonal prosedyre 1</a:t>
            </a:r>
          </a:p>
          <a:p>
            <a:r>
              <a:rPr lang="nb-NO" sz="1800"/>
              <a:t>Nasjonal prosedyre 2</a:t>
            </a:r>
          </a:p>
          <a:p>
            <a:r>
              <a:rPr lang="nb-NO" sz="1800"/>
              <a:t>Bok 1</a:t>
            </a:r>
          </a:p>
          <a:p>
            <a:r>
              <a:rPr lang="nb-NO" sz="1800"/>
              <a:t>Bok 2</a:t>
            </a:r>
          </a:p>
        </p:txBody>
      </p:sp>
      <p:sp>
        <p:nvSpPr>
          <p:cNvPr id="26" name="Plassholder for lysbildenummer 25">
            <a:extLst>
              <a:ext uri="{FF2B5EF4-FFF2-40B4-BE49-F238E27FC236}">
                <a16:creationId xmlns:a16="http://schemas.microsoft.com/office/drawing/2014/main" id="{F845B8CA-1CB9-C352-6796-92779F54FF38}"/>
              </a:ext>
            </a:extLst>
          </p:cNvPr>
          <p:cNvSpPr>
            <a:spLocks noGrp="1"/>
          </p:cNvSpPr>
          <p:nvPr>
            <p:ph type="sldNum" sz="quarter" idx="12"/>
          </p:nvPr>
        </p:nvSpPr>
        <p:spPr>
          <a:xfrm>
            <a:off x="0" y="61876"/>
            <a:ext cx="468000" cy="360000"/>
          </a:xfrm>
        </p:spPr>
        <p:txBody>
          <a:bodyPr/>
          <a:lstStyle/>
          <a:p>
            <a:pPr algn="ctr"/>
            <a:fld id="{BC8CC03B-B61E-46F7-849C-14CEED5B6682}" type="slidenum">
              <a:rPr lang="nb-NO" sz="2000" smtClean="0">
                <a:solidFill>
                  <a:schemeClr val="tx1">
                    <a:lumMod val="65000"/>
                    <a:lumOff val="35000"/>
                  </a:schemeClr>
                </a:solidFill>
              </a:rPr>
              <a:pPr algn="ctr"/>
              <a:t>20</a:t>
            </a:fld>
            <a:endParaRPr lang="nb-NO" sz="2000">
              <a:solidFill>
                <a:schemeClr val="tx1">
                  <a:lumMod val="65000"/>
                  <a:lumOff val="35000"/>
                </a:schemeClr>
              </a:solidFill>
            </a:endParaRPr>
          </a:p>
        </p:txBody>
      </p:sp>
      <p:pic>
        <p:nvPicPr>
          <p:cNvPr id="6" name="Grafikk 5" descr="Volum med heldekkende fyll">
            <a:extLst>
              <a:ext uri="{FF2B5EF4-FFF2-40B4-BE49-F238E27FC236}">
                <a16:creationId xmlns:a16="http://schemas.microsoft.com/office/drawing/2014/main" id="{E8DFDC66-AB8A-49CB-5D47-68E78DF8DB78}"/>
              </a:ext>
            </a:extLst>
          </p:cNvPr>
          <p:cNvPicPr>
            <a:picLocks noChangeAspect="1"/>
          </p:cNvPicPr>
          <p:nvPr/>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val="0"/>
              </a:ext>
            </a:extLst>
          </a:blip>
          <a:stretch>
            <a:fillRect/>
          </a:stretch>
        </p:blipFill>
        <p:spPr>
          <a:xfrm>
            <a:off x="11539496" y="6193846"/>
            <a:ext cx="540000" cy="540000"/>
          </a:xfrm>
          <a:prstGeom prst="rect">
            <a:avLst/>
          </a:prstGeom>
        </p:spPr>
      </p:pic>
      <p:pic>
        <p:nvPicPr>
          <p:cNvPr id="2" name="Picture 2" descr="UIB logo">
            <a:extLst>
              <a:ext uri="{FF2B5EF4-FFF2-40B4-BE49-F238E27FC236}">
                <a16:creationId xmlns:a16="http://schemas.microsoft.com/office/drawing/2014/main" id="{6137F722-032E-92E2-BAB5-79AA00CA2DC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80899" y="5828162"/>
            <a:ext cx="844500" cy="8445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669881"/>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Gruppe 6">
            <a:extLst>
              <a:ext uri="{FF2B5EF4-FFF2-40B4-BE49-F238E27FC236}">
                <a16:creationId xmlns:a16="http://schemas.microsoft.com/office/drawing/2014/main" id="{98719CAC-73BC-9548-49E6-13417865A251}"/>
              </a:ext>
            </a:extLst>
          </p:cNvPr>
          <p:cNvGrpSpPr/>
          <p:nvPr/>
        </p:nvGrpSpPr>
        <p:grpSpPr>
          <a:xfrm>
            <a:off x="0" y="0"/>
            <a:ext cx="12192000" cy="6858000"/>
            <a:chExt cx="12192000" cy="6858000"/>
          </a:xfrm>
        </p:grpSpPr>
        <p:sp>
          <p:nvSpPr>
            <p:cNvPr id="8" name="Rektangel: ett avrundet hjørne 7">
              <a:extLst>
                <a:ext uri="{FF2B5EF4-FFF2-40B4-BE49-F238E27FC236}">
                  <a16:creationId xmlns:a16="http://schemas.microsoft.com/office/drawing/2014/main" id="{4A72154E-0377-E17A-A798-D63BECFB4C92}"/>
                </a:ext>
              </a:extLst>
            </p:cNvPr>
            <p:cNvSpPr/>
            <p:nvPr/>
          </p:nvSpPr>
          <p:spPr>
            <a:xfrm>
              <a:off x="63149" y="5710412"/>
              <a:ext cx="1080000" cy="108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9" name="Gruppe 8">
              <a:extLst>
                <a:ext uri="{FF2B5EF4-FFF2-40B4-BE49-F238E27FC236}">
                  <a16:creationId xmlns:a16="http://schemas.microsoft.com/office/drawing/2014/main" id="{87593823-284C-3F54-C6C6-29CFB5892A4D}"/>
                </a:ext>
              </a:extLst>
            </p:cNvPr>
            <p:cNvGrpSpPr/>
            <p:nvPr/>
          </p:nvGrpSpPr>
          <p:grpSpPr>
            <a:xfrm>
              <a:off x="0" y="0"/>
              <a:ext cx="12192000" cy="6858000"/>
              <a:chExt cx="12192000" cy="6858000"/>
            </a:xfrm>
          </p:grpSpPr>
          <p:cxnSp>
            <p:nvCxnSpPr>
              <p:cNvPr id="11" name="Rett linje 10">
                <a:extLst>
                  <a:ext uri="{FF2B5EF4-FFF2-40B4-BE49-F238E27FC236}">
                    <a16:creationId xmlns:a16="http://schemas.microsoft.com/office/drawing/2014/main" id="{992C524C-BDB8-4ACD-61A7-78AFA470BAE9}"/>
                  </a:ext>
                </a:extLst>
              </p:cNvPr>
              <p:cNvCxnSpPr/>
              <p:nvPr/>
            </p:nvCxnSpPr>
            <p:spPr>
              <a:xfrm>
                <a:off x="0" y="61877"/>
                <a:ext cx="12192000" cy="0"/>
              </a:xfrm>
              <a:prstGeom prst="line">
                <a:avLst/>
              </a:prstGeom>
              <a:ln w="127000" cmpd="thickThi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858AE66A-9198-CE05-6554-BEE538DD3EFA}"/>
                  </a:ext>
                </a:extLst>
              </p:cNvPr>
              <p:cNvCxnSpPr/>
              <p:nvPr/>
            </p:nvCxnSpPr>
            <p:spPr>
              <a:xfrm flipH="1" flipV="1">
                <a:off x="12131700" y="0"/>
                <a:ext cx="0" cy="6858000"/>
              </a:xfrm>
              <a:prstGeom prst="line">
                <a:avLst/>
              </a:prstGeom>
              <a:ln w="127000" cmpd="thickThi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Rett linje 12">
                <a:extLst>
                  <a:ext uri="{FF2B5EF4-FFF2-40B4-BE49-F238E27FC236}">
                    <a16:creationId xmlns:a16="http://schemas.microsoft.com/office/drawing/2014/main" id="{B9ACA66D-CC52-B30E-E783-3D180689FD18}"/>
                  </a:ext>
                </a:extLst>
              </p:cNvPr>
              <p:cNvCxnSpPr/>
              <p:nvPr/>
            </p:nvCxnSpPr>
            <p:spPr>
              <a:xfrm flipH="1" flipV="1">
                <a:off x="60299" y="0"/>
                <a:ext cx="0" cy="6858000"/>
              </a:xfrm>
              <a:prstGeom prst="line">
                <a:avLst/>
              </a:prstGeom>
              <a:ln w="127000" cmpd="thinThick">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Rektangel 13">
                <a:extLst>
                  <a:ext uri="{FF2B5EF4-FFF2-40B4-BE49-F238E27FC236}">
                    <a16:creationId xmlns:a16="http://schemas.microsoft.com/office/drawing/2014/main" id="{9D449AAA-B911-239B-66B1-F9289B425222}"/>
                  </a:ext>
                </a:extLst>
              </p:cNvPr>
              <p:cNvSpPr/>
              <p:nvPr/>
            </p:nvSpPr>
            <p:spPr>
              <a:xfrm>
                <a:off x="0" y="6492875"/>
                <a:ext cx="12192000" cy="36512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3"/>
                <a:r>
                  <a:rPr lang="nb-NO">
                    <a:solidFill>
                      <a:schemeClr val="tx1">
                        <a:lumMod val="65000"/>
                        <a:lumOff val="35000"/>
                      </a:schemeClr>
                    </a:solidFill>
                  </a:rPr>
                  <a:t>Kari Nordmann, UIB, </a:t>
                </a:r>
                <a:r>
                  <a:rPr lang="nb-NO">
                    <a:solidFill>
                      <a:schemeClr val="tx1">
                        <a:lumMod val="65000"/>
                        <a:lumOff val="35000"/>
                      </a:schemeClr>
                    </a:solidFill>
                    <a:hlinkClick r:id="rId2"/>
                  </a:rPr>
                  <a:t>kari.nordmann@uib.no</a:t>
                </a:r>
                <a:r>
                  <a:rPr lang="nb-NO">
                    <a:solidFill>
                      <a:schemeClr val="tx1">
                        <a:lumMod val="65000"/>
                        <a:lumOff val="35000"/>
                      </a:schemeClr>
                    </a:solidFill>
                  </a:rPr>
                  <a:t> </a:t>
                </a:r>
              </a:p>
            </p:txBody>
          </p:sp>
          <p:sp>
            <p:nvSpPr>
              <p:cNvPr id="18" name="Rektangel: ett avrundet hjørne 17">
                <a:extLst>
                  <a:ext uri="{FF2B5EF4-FFF2-40B4-BE49-F238E27FC236}">
                    <a16:creationId xmlns:a16="http://schemas.microsoft.com/office/drawing/2014/main" id="{F77713E8-F53C-0EDF-429E-E186E49E91CF}"/>
                  </a:ext>
                </a:extLst>
              </p:cNvPr>
              <p:cNvSpPr/>
              <p:nvPr/>
            </p:nvSpPr>
            <p:spPr>
              <a:xfrm rot="5400000">
                <a:off x="65759" y="67776"/>
                <a:ext cx="360000" cy="36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ktangel: ett avrundet hjørne 18">
                <a:extLst>
                  <a:ext uri="{FF2B5EF4-FFF2-40B4-BE49-F238E27FC236}">
                    <a16:creationId xmlns:a16="http://schemas.microsoft.com/office/drawing/2014/main" id="{C5D1CDCA-4331-F0B6-78D2-B10D81C5178C}"/>
                  </a:ext>
                </a:extLst>
              </p:cNvPr>
              <p:cNvSpPr/>
              <p:nvPr/>
            </p:nvSpPr>
            <p:spPr>
              <a:xfrm rot="16200000">
                <a:off x="11411696" y="6066198"/>
                <a:ext cx="720000" cy="72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2" name="Rett linje 21">
                <a:extLst>
                  <a:ext uri="{FF2B5EF4-FFF2-40B4-BE49-F238E27FC236}">
                    <a16:creationId xmlns:a16="http://schemas.microsoft.com/office/drawing/2014/main" id="{63905031-2803-0C6A-7798-371AA9F22C34}"/>
                  </a:ext>
                </a:extLst>
              </p:cNvPr>
              <p:cNvCxnSpPr/>
              <p:nvPr/>
            </p:nvCxnSpPr>
            <p:spPr>
              <a:xfrm>
                <a:off x="0" y="6505072"/>
                <a:ext cx="11518900" cy="0"/>
              </a:xfrm>
              <a:prstGeom prst="line">
                <a:avLst/>
              </a:prstGeom>
              <a:ln w="127000" cmpd="thinThick">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0" name="Rektangel: ett avrundet hjørne 9">
              <a:extLst>
                <a:ext uri="{FF2B5EF4-FFF2-40B4-BE49-F238E27FC236}">
                  <a16:creationId xmlns:a16="http://schemas.microsoft.com/office/drawing/2014/main" id="{57ADBCDE-7679-B7DB-69F7-7BA159B2EED9}"/>
                </a:ext>
              </a:extLst>
            </p:cNvPr>
            <p:cNvSpPr/>
            <p:nvPr/>
          </p:nvSpPr>
          <p:spPr>
            <a:xfrm rot="10800000">
              <a:off x="11945850" y="72175"/>
              <a:ext cx="180000" cy="18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4" name="Frihåndsform: figur 3">
            <a:extLst>
              <a:ext uri="{FF2B5EF4-FFF2-40B4-BE49-F238E27FC236}">
                <a16:creationId xmlns:a16="http://schemas.microsoft.com/office/drawing/2014/main" id="{2F15E47F-F578-1B2B-BF32-E05ECC3FFCEE}"/>
              </a:ext>
            </a:extLst>
          </p:cNvPr>
          <p:cNvSpPr/>
          <p:nvPr/>
        </p:nvSpPr>
        <p:spPr>
          <a:xfrm>
            <a:off x="838200" y="720150"/>
            <a:ext cx="10510837" cy="899314"/>
          </a:xfrm>
          <a:custGeom>
            <a:gdLst>
              <a:gd name="connsiteX0" fmla="*/ 0 w 8725179"/>
              <a:gd name="connsiteY0" fmla="*/ 488868 h 899314"/>
              <a:gd name="connsiteX1" fmla="*/ 6400800 w 8725179"/>
              <a:gd name="connsiteY1" fmla="*/ 480402 h 899314"/>
              <a:gd name="connsiteX2" fmla="*/ 7543800 w 8725179"/>
              <a:gd name="connsiteY2" fmla="*/ 471935 h 899314"/>
              <a:gd name="connsiteX3" fmla="*/ 8212666 w 8725179"/>
              <a:gd name="connsiteY3" fmla="*/ 421135 h 899314"/>
              <a:gd name="connsiteX4" fmla="*/ 8551333 w 8725179"/>
              <a:gd name="connsiteY4" fmla="*/ 6268 h 899314"/>
              <a:gd name="connsiteX5" fmla="*/ 8644466 w 8725179"/>
              <a:gd name="connsiteY5" fmla="*/ 785202 h 899314"/>
              <a:gd name="connsiteX6" fmla="*/ 8725179 w 8725179"/>
              <a:gd name="connsiteY6" fmla="*/ 897650 h 8993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5179" h="899313">
                <a:moveTo>
                  <a:pt x="0" y="488868"/>
                </a:moveTo>
                <a:lnTo>
                  <a:pt x="6400800" y="480402"/>
                </a:lnTo>
                <a:lnTo>
                  <a:pt x="7543800" y="471935"/>
                </a:lnTo>
                <a:cubicBezTo>
                  <a:pt x="7845778" y="462057"/>
                  <a:pt x="8044744" y="498746"/>
                  <a:pt x="8212666" y="421135"/>
                </a:cubicBezTo>
                <a:cubicBezTo>
                  <a:pt x="8380588" y="343524"/>
                  <a:pt x="8479366" y="-54410"/>
                  <a:pt x="8551333" y="6268"/>
                </a:cubicBezTo>
                <a:cubicBezTo>
                  <a:pt x="8623300" y="66946"/>
                  <a:pt x="8614833" y="637035"/>
                  <a:pt x="8644466" y="785202"/>
                </a:cubicBezTo>
                <a:cubicBezTo>
                  <a:pt x="8674099" y="933369"/>
                  <a:pt x="8697662" y="892887"/>
                  <a:pt x="8725179" y="897650"/>
                </a:cubicBezTo>
              </a:path>
            </a:pathLst>
          </a:cu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21" name="Tittel 1">
            <a:extLst>
              <a:ext uri="{FF2B5EF4-FFF2-40B4-BE49-F238E27FC236}">
                <a16:creationId xmlns:a16="http://schemas.microsoft.com/office/drawing/2014/main" id="{266A248C-F710-6527-A20A-FC4D0F1DD8E8}"/>
              </a:ext>
            </a:extLst>
          </p:cNvPr>
          <p:cNvSpPr>
            <a:spLocks noGrp="1"/>
          </p:cNvSpPr>
          <p:nvPr>
            <p:ph type="title"/>
          </p:nvPr>
        </p:nvSpPr>
        <p:spPr>
          <a:xfrm>
            <a:off x="838200" y="293901"/>
            <a:ext cx="10515600" cy="1325563"/>
          </a:xfrm>
        </p:spPr>
        <p:txBody>
          <a:bodyPr>
            <a:normAutofit/>
          </a:bodyPr>
          <a:lstStyle/>
          <a:p>
            <a:r>
              <a:rPr lang="nb-NO" sz="3200"/>
              <a:t>Persondosimetri</a:t>
            </a:r>
          </a:p>
        </p:txBody>
      </p:sp>
      <p:sp>
        <p:nvSpPr>
          <p:cNvPr id="15" name="Plassholder for innhold 14">
            <a:extLst>
              <a:ext uri="{FF2B5EF4-FFF2-40B4-BE49-F238E27FC236}">
                <a16:creationId xmlns:a16="http://schemas.microsoft.com/office/drawing/2014/main" id="{245D56E4-76B6-8434-DB9F-96C92B0D6AF5}"/>
              </a:ext>
            </a:extLst>
          </p:cNvPr>
          <p:cNvSpPr>
            <a:spLocks noGrp="1"/>
          </p:cNvSpPr>
          <p:nvPr>
            <p:ph idx="1"/>
          </p:nvPr>
        </p:nvSpPr>
        <p:spPr>
          <a:xfrm>
            <a:off x="838200" y="1825625"/>
            <a:ext cx="6093541" cy="1744202"/>
          </a:xfrm>
        </p:spPr>
        <p:txBody>
          <a:bodyPr>
            <a:normAutofit/>
          </a:bodyPr>
          <a:lstStyle/>
          <a:p>
            <a:r>
              <a:rPr lang="nb-NO" sz="1800"/>
              <a:t>Sånn og sånn</a:t>
            </a:r>
          </a:p>
          <a:p>
            <a:r>
              <a:rPr lang="nb-NO" sz="1800"/>
              <a:t>Mer og mer</a:t>
            </a:r>
          </a:p>
        </p:txBody>
      </p:sp>
      <p:sp>
        <p:nvSpPr>
          <p:cNvPr id="26" name="Plassholder for lysbildenummer 25">
            <a:extLst>
              <a:ext uri="{FF2B5EF4-FFF2-40B4-BE49-F238E27FC236}">
                <a16:creationId xmlns:a16="http://schemas.microsoft.com/office/drawing/2014/main" id="{F845B8CA-1CB9-C352-6796-92779F54FF38}"/>
              </a:ext>
            </a:extLst>
          </p:cNvPr>
          <p:cNvSpPr>
            <a:spLocks noGrp="1"/>
          </p:cNvSpPr>
          <p:nvPr>
            <p:ph type="sldNum" sz="quarter" idx="12"/>
          </p:nvPr>
        </p:nvSpPr>
        <p:spPr>
          <a:xfrm>
            <a:off x="0" y="61876"/>
            <a:ext cx="468000" cy="360000"/>
          </a:xfrm>
        </p:spPr>
        <p:txBody>
          <a:bodyPr/>
          <a:lstStyle/>
          <a:p>
            <a:pPr algn="ctr"/>
            <a:fld id="{BC8CC03B-B61E-46F7-849C-14CEED5B6682}" type="slidenum">
              <a:rPr lang="nb-NO" sz="2000" smtClean="0">
                <a:solidFill>
                  <a:schemeClr val="tx1">
                    <a:lumMod val="65000"/>
                    <a:lumOff val="35000"/>
                  </a:schemeClr>
                </a:solidFill>
              </a:rPr>
              <a:pPr algn="ctr"/>
              <a:t>21</a:t>
            </a:fld>
            <a:endParaRPr lang="nb-NO" sz="2000">
              <a:solidFill>
                <a:schemeClr val="tx1">
                  <a:lumMod val="65000"/>
                  <a:lumOff val="35000"/>
                </a:schemeClr>
              </a:solidFill>
            </a:endParaRPr>
          </a:p>
        </p:txBody>
      </p:sp>
      <p:pic>
        <p:nvPicPr>
          <p:cNvPr id="6" name="Grafikk 5" descr="Volum med heldekkende fyll">
            <a:extLst>
              <a:ext uri="{FF2B5EF4-FFF2-40B4-BE49-F238E27FC236}">
                <a16:creationId xmlns:a16="http://schemas.microsoft.com/office/drawing/2014/main" id="{E8DFDC66-AB8A-49CB-5D47-68E78DF8DB78}"/>
              </a:ext>
            </a:extLst>
          </p:cNvPr>
          <p:cNvPicPr>
            <a:picLocks noChangeAspect="1"/>
          </p:cNvPicPr>
          <p:nvPr/>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val="0"/>
              </a:ext>
            </a:extLst>
          </a:blip>
          <a:stretch>
            <a:fillRect/>
          </a:stretch>
        </p:blipFill>
        <p:spPr>
          <a:xfrm>
            <a:off x="11539496" y="6193846"/>
            <a:ext cx="540000" cy="540000"/>
          </a:xfrm>
          <a:prstGeom prst="rect">
            <a:avLst/>
          </a:prstGeom>
        </p:spPr>
      </p:pic>
      <p:sp>
        <p:nvSpPr>
          <p:cNvPr id="31" name="Rektangel 30">
            <a:extLst>
              <a:ext uri="{FF2B5EF4-FFF2-40B4-BE49-F238E27FC236}">
                <a16:creationId xmlns:a16="http://schemas.microsoft.com/office/drawing/2014/main" id="{B75179DE-F964-9483-E7D7-0ED7F90033B9}"/>
              </a:ext>
            </a:extLst>
          </p:cNvPr>
          <p:cNvSpPr/>
          <p:nvPr/>
        </p:nvSpPr>
        <p:spPr>
          <a:xfrm>
            <a:off x="7427288" y="1470240"/>
            <a:ext cx="2831689" cy="195558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Et bilde du har tatt eller laget selv.</a:t>
            </a:r>
          </a:p>
          <a:p>
            <a:pPr algn="ctr"/>
            <a:r>
              <a:rPr lang="nb-NO">
                <a:solidFill>
                  <a:schemeClr val="tx1"/>
                </a:solidFill>
              </a:rPr>
              <a:t>Vær obs på copyright!</a:t>
            </a:r>
          </a:p>
        </p:txBody>
      </p:sp>
      <p:sp>
        <p:nvSpPr>
          <p:cNvPr id="3" name="Rektangel 2">
            <a:extLst>
              <a:ext uri="{FF2B5EF4-FFF2-40B4-BE49-F238E27FC236}">
                <a16:creationId xmlns:a16="http://schemas.microsoft.com/office/drawing/2014/main" id="{8CBC0C1C-1144-37B6-C2FD-9A364D091FC1}"/>
              </a:ext>
            </a:extLst>
          </p:cNvPr>
          <p:cNvSpPr/>
          <p:nvPr/>
        </p:nvSpPr>
        <p:spPr>
          <a:xfrm>
            <a:off x="1294408" y="3658107"/>
            <a:ext cx="2968360" cy="218696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Et bilde du har tatt eller laget selv.</a:t>
            </a:r>
          </a:p>
          <a:p>
            <a:pPr algn="ctr"/>
            <a:r>
              <a:rPr lang="nb-NO">
                <a:solidFill>
                  <a:schemeClr val="tx1"/>
                </a:solidFill>
              </a:rPr>
              <a:t>Vær obs på copyright!</a:t>
            </a:r>
          </a:p>
        </p:txBody>
      </p:sp>
      <p:sp>
        <p:nvSpPr>
          <p:cNvPr id="5" name="Plassholder for innhold 14">
            <a:extLst>
              <a:ext uri="{FF2B5EF4-FFF2-40B4-BE49-F238E27FC236}">
                <a16:creationId xmlns:a16="http://schemas.microsoft.com/office/drawing/2014/main" id="{F586E139-1314-14D5-5F1F-CC8267B179F4}"/>
              </a:ext>
            </a:extLst>
          </p:cNvPr>
          <p:cNvSpPr txBox="1"/>
          <p:nvPr/>
        </p:nvSpPr>
        <p:spPr>
          <a:xfrm>
            <a:off x="4654099" y="4209955"/>
            <a:ext cx="6093541" cy="17442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1800"/>
              <a:t>Bla bla bla</a:t>
            </a:r>
          </a:p>
          <a:p>
            <a:r>
              <a:rPr lang="nb-NO" sz="1800"/>
              <a:t>Sånn og sånn</a:t>
            </a:r>
          </a:p>
          <a:p>
            <a:r>
              <a:rPr lang="nb-NO" sz="1800"/>
              <a:t>Mer og mer</a:t>
            </a:r>
          </a:p>
        </p:txBody>
      </p:sp>
      <p:pic>
        <p:nvPicPr>
          <p:cNvPr id="16" name="Picture 2" descr="UIB logo">
            <a:extLst>
              <a:ext uri="{FF2B5EF4-FFF2-40B4-BE49-F238E27FC236}">
                <a16:creationId xmlns:a16="http://schemas.microsoft.com/office/drawing/2014/main" id="{3F1B5399-EAF3-B1F9-3D0F-F41E1C96C89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80899" y="5828162"/>
            <a:ext cx="844500" cy="8445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62151"/>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1" name="Gruppe 10">
            <a:extLst>
              <a:ext uri="{FF2B5EF4-FFF2-40B4-BE49-F238E27FC236}">
                <a16:creationId xmlns:a16="http://schemas.microsoft.com/office/drawing/2014/main" id="{2DC82E58-0365-3439-A657-E4FA1FFD9D4A}"/>
              </a:ext>
            </a:extLst>
          </p:cNvPr>
          <p:cNvGrpSpPr/>
          <p:nvPr/>
        </p:nvGrpSpPr>
        <p:grpSpPr>
          <a:xfrm>
            <a:off x="0" y="0"/>
            <a:ext cx="12192000" cy="6858000"/>
            <a:chExt cx="12192000" cy="6858000"/>
          </a:xfrm>
        </p:grpSpPr>
        <p:sp>
          <p:nvSpPr>
            <p:cNvPr id="12" name="Rektangel: ett avrundet hjørne 11">
              <a:extLst>
                <a:ext uri="{FF2B5EF4-FFF2-40B4-BE49-F238E27FC236}">
                  <a16:creationId xmlns:a16="http://schemas.microsoft.com/office/drawing/2014/main" id="{0F804AC9-9B30-DAC6-BF43-E490927C6A65}"/>
                </a:ext>
              </a:extLst>
            </p:cNvPr>
            <p:cNvSpPr/>
            <p:nvPr/>
          </p:nvSpPr>
          <p:spPr>
            <a:xfrm>
              <a:off x="63149" y="5710412"/>
              <a:ext cx="1080000" cy="108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3" name="Gruppe 12">
              <a:extLst>
                <a:ext uri="{FF2B5EF4-FFF2-40B4-BE49-F238E27FC236}">
                  <a16:creationId xmlns:a16="http://schemas.microsoft.com/office/drawing/2014/main" id="{F55857C5-84E2-A603-3C8F-E09C3CCEF29D}"/>
                </a:ext>
              </a:extLst>
            </p:cNvPr>
            <p:cNvGrpSpPr/>
            <p:nvPr/>
          </p:nvGrpSpPr>
          <p:grpSpPr>
            <a:xfrm>
              <a:off x="0" y="0"/>
              <a:ext cx="12192000" cy="6858000"/>
              <a:chExt cx="12192000" cy="6858000"/>
            </a:xfrm>
          </p:grpSpPr>
          <p:cxnSp>
            <p:nvCxnSpPr>
              <p:cNvPr id="18" name="Rett linje 17">
                <a:extLst>
                  <a:ext uri="{FF2B5EF4-FFF2-40B4-BE49-F238E27FC236}">
                    <a16:creationId xmlns:a16="http://schemas.microsoft.com/office/drawing/2014/main" id="{6264F234-E541-7872-3EB1-CB68D086D344}"/>
                  </a:ext>
                </a:extLst>
              </p:cNvPr>
              <p:cNvCxnSpPr/>
              <p:nvPr/>
            </p:nvCxnSpPr>
            <p:spPr>
              <a:xfrm>
                <a:off x="0" y="61877"/>
                <a:ext cx="12192000" cy="0"/>
              </a:xfrm>
              <a:prstGeom prst="line">
                <a:avLst/>
              </a:prstGeom>
              <a:ln w="127000" cmpd="thickThi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2D3E4DA8-375D-AB7C-CF17-0957F1CED246}"/>
                  </a:ext>
                </a:extLst>
              </p:cNvPr>
              <p:cNvCxnSpPr/>
              <p:nvPr/>
            </p:nvCxnSpPr>
            <p:spPr>
              <a:xfrm flipH="1" flipV="1">
                <a:off x="12131700" y="0"/>
                <a:ext cx="0" cy="6858000"/>
              </a:xfrm>
              <a:prstGeom prst="line">
                <a:avLst/>
              </a:prstGeom>
              <a:ln w="127000" cmpd="thickThi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B07D6308-95E7-55BA-3771-93BA844AFD83}"/>
                  </a:ext>
                </a:extLst>
              </p:cNvPr>
              <p:cNvCxnSpPr/>
              <p:nvPr/>
            </p:nvCxnSpPr>
            <p:spPr>
              <a:xfrm flipH="1" flipV="1">
                <a:off x="60299" y="0"/>
                <a:ext cx="0" cy="6858000"/>
              </a:xfrm>
              <a:prstGeom prst="line">
                <a:avLst/>
              </a:prstGeom>
              <a:ln w="127000" cmpd="thinThick">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7" name="Rektangel 26">
                <a:extLst>
                  <a:ext uri="{FF2B5EF4-FFF2-40B4-BE49-F238E27FC236}">
                    <a16:creationId xmlns:a16="http://schemas.microsoft.com/office/drawing/2014/main" id="{4FB16C85-19B6-0ED8-5990-2F337441D987}"/>
                  </a:ext>
                </a:extLst>
              </p:cNvPr>
              <p:cNvSpPr/>
              <p:nvPr/>
            </p:nvSpPr>
            <p:spPr>
              <a:xfrm>
                <a:off x="0" y="6492875"/>
                <a:ext cx="12192000" cy="36512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3"/>
                <a:r>
                  <a:rPr lang="nb-NO">
                    <a:solidFill>
                      <a:schemeClr val="tx1">
                        <a:lumMod val="65000"/>
                        <a:lumOff val="35000"/>
                      </a:schemeClr>
                    </a:solidFill>
                  </a:rPr>
                  <a:t>Kari Nordmann, UIB, </a:t>
                </a:r>
                <a:r>
                  <a:rPr lang="nb-NO">
                    <a:solidFill>
                      <a:schemeClr val="tx1">
                        <a:lumMod val="65000"/>
                        <a:lumOff val="35000"/>
                      </a:schemeClr>
                    </a:solidFill>
                    <a:hlinkClick r:id="rId2"/>
                  </a:rPr>
                  <a:t>kari.nordmann@uib.no</a:t>
                </a:r>
                <a:r>
                  <a:rPr lang="nb-NO">
                    <a:solidFill>
                      <a:schemeClr val="tx1">
                        <a:lumMod val="65000"/>
                        <a:lumOff val="35000"/>
                      </a:schemeClr>
                    </a:solidFill>
                  </a:rPr>
                  <a:t> </a:t>
                </a:r>
              </a:p>
            </p:txBody>
          </p:sp>
          <p:sp>
            <p:nvSpPr>
              <p:cNvPr id="28" name="Rektangel: ett avrundet hjørne 27">
                <a:extLst>
                  <a:ext uri="{FF2B5EF4-FFF2-40B4-BE49-F238E27FC236}">
                    <a16:creationId xmlns:a16="http://schemas.microsoft.com/office/drawing/2014/main" id="{E3936C55-1ABF-8B00-F325-17D3792F33AC}"/>
                  </a:ext>
                </a:extLst>
              </p:cNvPr>
              <p:cNvSpPr/>
              <p:nvPr/>
            </p:nvSpPr>
            <p:spPr>
              <a:xfrm rot="5400000">
                <a:off x="65759" y="67776"/>
                <a:ext cx="360000" cy="36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Rektangel: ett avrundet hjørne 29">
                <a:extLst>
                  <a:ext uri="{FF2B5EF4-FFF2-40B4-BE49-F238E27FC236}">
                    <a16:creationId xmlns:a16="http://schemas.microsoft.com/office/drawing/2014/main" id="{5F453400-E138-1EC5-F1B8-C4B5A9BBA6EE}"/>
                  </a:ext>
                </a:extLst>
              </p:cNvPr>
              <p:cNvSpPr/>
              <p:nvPr/>
            </p:nvSpPr>
            <p:spPr>
              <a:xfrm rot="16200000">
                <a:off x="11411696" y="6066198"/>
                <a:ext cx="720000" cy="72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31" name="Rett linje 30">
                <a:extLst>
                  <a:ext uri="{FF2B5EF4-FFF2-40B4-BE49-F238E27FC236}">
                    <a16:creationId xmlns:a16="http://schemas.microsoft.com/office/drawing/2014/main" id="{CC400CDF-E42A-A654-3F15-AC8C1E3021EA}"/>
                  </a:ext>
                </a:extLst>
              </p:cNvPr>
              <p:cNvCxnSpPr/>
              <p:nvPr/>
            </p:nvCxnSpPr>
            <p:spPr>
              <a:xfrm>
                <a:off x="0" y="6505072"/>
                <a:ext cx="11518900" cy="0"/>
              </a:xfrm>
              <a:prstGeom prst="line">
                <a:avLst/>
              </a:prstGeom>
              <a:ln w="127000" cmpd="thinThick">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4" name="Rektangel: ett avrundet hjørne 13">
              <a:extLst>
                <a:ext uri="{FF2B5EF4-FFF2-40B4-BE49-F238E27FC236}">
                  <a16:creationId xmlns:a16="http://schemas.microsoft.com/office/drawing/2014/main" id="{9E692447-0FFD-8C2C-D759-646576E2BE63}"/>
                </a:ext>
              </a:extLst>
            </p:cNvPr>
            <p:cNvSpPr/>
            <p:nvPr/>
          </p:nvSpPr>
          <p:spPr>
            <a:xfrm rot="10800000">
              <a:off x="11945850" y="72175"/>
              <a:ext cx="180000" cy="18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4" name="Frihåndsform: figur 3">
            <a:extLst>
              <a:ext uri="{FF2B5EF4-FFF2-40B4-BE49-F238E27FC236}">
                <a16:creationId xmlns:a16="http://schemas.microsoft.com/office/drawing/2014/main" id="{2F15E47F-F578-1B2B-BF32-E05ECC3FFCEE}"/>
              </a:ext>
            </a:extLst>
          </p:cNvPr>
          <p:cNvSpPr/>
          <p:nvPr/>
        </p:nvSpPr>
        <p:spPr>
          <a:xfrm>
            <a:off x="838200" y="720150"/>
            <a:ext cx="10510837" cy="899314"/>
          </a:xfrm>
          <a:custGeom>
            <a:gdLst>
              <a:gd name="connsiteX0" fmla="*/ 0 w 8725179"/>
              <a:gd name="connsiteY0" fmla="*/ 488868 h 899314"/>
              <a:gd name="connsiteX1" fmla="*/ 6400800 w 8725179"/>
              <a:gd name="connsiteY1" fmla="*/ 480402 h 899314"/>
              <a:gd name="connsiteX2" fmla="*/ 7543800 w 8725179"/>
              <a:gd name="connsiteY2" fmla="*/ 471935 h 899314"/>
              <a:gd name="connsiteX3" fmla="*/ 8212666 w 8725179"/>
              <a:gd name="connsiteY3" fmla="*/ 421135 h 899314"/>
              <a:gd name="connsiteX4" fmla="*/ 8551333 w 8725179"/>
              <a:gd name="connsiteY4" fmla="*/ 6268 h 899314"/>
              <a:gd name="connsiteX5" fmla="*/ 8644466 w 8725179"/>
              <a:gd name="connsiteY5" fmla="*/ 785202 h 899314"/>
              <a:gd name="connsiteX6" fmla="*/ 8725179 w 8725179"/>
              <a:gd name="connsiteY6" fmla="*/ 897650 h 8993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5179" h="899313">
                <a:moveTo>
                  <a:pt x="0" y="488868"/>
                </a:moveTo>
                <a:lnTo>
                  <a:pt x="6400800" y="480402"/>
                </a:lnTo>
                <a:lnTo>
                  <a:pt x="7543800" y="471935"/>
                </a:lnTo>
                <a:cubicBezTo>
                  <a:pt x="7845778" y="462057"/>
                  <a:pt x="8044744" y="498746"/>
                  <a:pt x="8212666" y="421135"/>
                </a:cubicBezTo>
                <a:cubicBezTo>
                  <a:pt x="8380588" y="343524"/>
                  <a:pt x="8479366" y="-54410"/>
                  <a:pt x="8551333" y="6268"/>
                </a:cubicBezTo>
                <a:cubicBezTo>
                  <a:pt x="8623300" y="66946"/>
                  <a:pt x="8614833" y="637035"/>
                  <a:pt x="8644466" y="785202"/>
                </a:cubicBezTo>
                <a:cubicBezTo>
                  <a:pt x="8674099" y="933369"/>
                  <a:pt x="8697662" y="892887"/>
                  <a:pt x="8725179" y="897650"/>
                </a:cubicBezTo>
              </a:path>
            </a:pathLst>
          </a:cu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10" name="Tittel 1">
            <a:extLst>
              <a:ext uri="{FF2B5EF4-FFF2-40B4-BE49-F238E27FC236}">
                <a16:creationId xmlns:a16="http://schemas.microsoft.com/office/drawing/2014/main" id="{CE878DE8-6192-620F-0D49-BD6827CBD738}"/>
              </a:ext>
            </a:extLst>
          </p:cNvPr>
          <p:cNvSpPr>
            <a:spLocks noGrp="1"/>
          </p:cNvSpPr>
          <p:nvPr>
            <p:ph type="title"/>
          </p:nvPr>
        </p:nvSpPr>
        <p:spPr>
          <a:xfrm>
            <a:off x="838200" y="556383"/>
            <a:ext cx="10515600" cy="791661"/>
          </a:xfrm>
        </p:spPr>
        <p:txBody>
          <a:bodyPr>
            <a:normAutofit/>
          </a:bodyPr>
          <a:lstStyle/>
          <a:p>
            <a:r>
              <a:rPr lang="nb-NO" sz="3200"/>
              <a:t>Litteraturliste</a:t>
            </a:r>
          </a:p>
        </p:txBody>
      </p:sp>
      <p:sp>
        <p:nvSpPr>
          <p:cNvPr id="15" name="Plassholder for innhold 14">
            <a:extLst>
              <a:ext uri="{FF2B5EF4-FFF2-40B4-BE49-F238E27FC236}">
                <a16:creationId xmlns:a16="http://schemas.microsoft.com/office/drawing/2014/main" id="{245D56E4-76B6-8434-DB9F-96C92B0D6AF5}"/>
              </a:ext>
            </a:extLst>
          </p:cNvPr>
          <p:cNvSpPr>
            <a:spLocks noGrp="1"/>
          </p:cNvSpPr>
          <p:nvPr>
            <p:ph idx="1"/>
          </p:nvPr>
        </p:nvSpPr>
        <p:spPr/>
        <p:txBody>
          <a:bodyPr>
            <a:normAutofit/>
          </a:bodyPr>
          <a:lstStyle/>
          <a:p>
            <a:r>
              <a:rPr lang="nb-NO" sz="1800"/>
              <a:t>Referanse 1</a:t>
            </a:r>
          </a:p>
          <a:p>
            <a:r>
              <a:rPr lang="nb-NO" sz="1800"/>
              <a:t>Referanse 2</a:t>
            </a:r>
          </a:p>
          <a:p>
            <a:r>
              <a:rPr lang="nb-NO" sz="1800"/>
              <a:t>Manual 1</a:t>
            </a:r>
          </a:p>
          <a:p>
            <a:r>
              <a:rPr lang="nb-NO" sz="1800"/>
              <a:t>Manual 2</a:t>
            </a:r>
          </a:p>
          <a:p>
            <a:r>
              <a:rPr lang="nb-NO" sz="1800"/>
              <a:t>Nasjonal prosedyre 1</a:t>
            </a:r>
          </a:p>
          <a:p>
            <a:r>
              <a:rPr lang="nb-NO" sz="1800"/>
              <a:t>Nasjonal prosedyre 2</a:t>
            </a:r>
          </a:p>
          <a:p>
            <a:r>
              <a:rPr lang="nb-NO" sz="1800"/>
              <a:t>Bok 1</a:t>
            </a:r>
          </a:p>
          <a:p>
            <a:r>
              <a:rPr lang="nb-NO" sz="1800"/>
              <a:t>Bok 2</a:t>
            </a:r>
          </a:p>
        </p:txBody>
      </p:sp>
      <p:sp>
        <p:nvSpPr>
          <p:cNvPr id="26" name="Plassholder for lysbildenummer 25">
            <a:extLst>
              <a:ext uri="{FF2B5EF4-FFF2-40B4-BE49-F238E27FC236}">
                <a16:creationId xmlns:a16="http://schemas.microsoft.com/office/drawing/2014/main" id="{F845B8CA-1CB9-C352-6796-92779F54FF38}"/>
              </a:ext>
            </a:extLst>
          </p:cNvPr>
          <p:cNvSpPr>
            <a:spLocks noGrp="1"/>
          </p:cNvSpPr>
          <p:nvPr>
            <p:ph type="sldNum" sz="quarter" idx="12"/>
          </p:nvPr>
        </p:nvSpPr>
        <p:spPr>
          <a:xfrm>
            <a:off x="0" y="61876"/>
            <a:ext cx="468000" cy="360000"/>
          </a:xfrm>
        </p:spPr>
        <p:txBody>
          <a:bodyPr/>
          <a:lstStyle/>
          <a:p>
            <a:pPr algn="ctr"/>
            <a:fld id="{BC8CC03B-B61E-46F7-849C-14CEED5B6682}" type="slidenum">
              <a:rPr lang="nb-NO" sz="2000" smtClean="0">
                <a:solidFill>
                  <a:schemeClr val="tx1">
                    <a:lumMod val="65000"/>
                    <a:lumOff val="35000"/>
                  </a:schemeClr>
                </a:solidFill>
              </a:rPr>
              <a:pPr algn="ctr"/>
              <a:t>22</a:t>
            </a:fld>
            <a:endParaRPr lang="nb-NO" sz="2000">
              <a:solidFill>
                <a:schemeClr val="tx1">
                  <a:lumMod val="65000"/>
                  <a:lumOff val="35000"/>
                </a:schemeClr>
              </a:solidFill>
            </a:endParaRPr>
          </a:p>
        </p:txBody>
      </p:sp>
      <p:pic>
        <p:nvPicPr>
          <p:cNvPr id="6" name="Grafikk 5" descr="Volum med heldekkende fyll">
            <a:extLst>
              <a:ext uri="{FF2B5EF4-FFF2-40B4-BE49-F238E27FC236}">
                <a16:creationId xmlns:a16="http://schemas.microsoft.com/office/drawing/2014/main" id="{E8DFDC66-AB8A-49CB-5D47-68E78DF8DB78}"/>
              </a:ext>
            </a:extLst>
          </p:cNvPr>
          <p:cNvPicPr>
            <a:picLocks noChangeAspect="1"/>
          </p:cNvPicPr>
          <p:nvPr/>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val="0"/>
              </a:ext>
            </a:extLst>
          </a:blip>
          <a:stretch>
            <a:fillRect/>
          </a:stretch>
        </p:blipFill>
        <p:spPr>
          <a:xfrm>
            <a:off x="11539496" y="6193846"/>
            <a:ext cx="540000" cy="540000"/>
          </a:xfrm>
          <a:prstGeom prst="rect">
            <a:avLst/>
          </a:prstGeom>
        </p:spPr>
      </p:pic>
      <p:pic>
        <p:nvPicPr>
          <p:cNvPr id="2" name="Picture 2" descr="UIB logo">
            <a:extLst>
              <a:ext uri="{FF2B5EF4-FFF2-40B4-BE49-F238E27FC236}">
                <a16:creationId xmlns:a16="http://schemas.microsoft.com/office/drawing/2014/main" id="{6137F722-032E-92E2-BAB5-79AA00CA2DC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80899" y="5828162"/>
            <a:ext cx="844500" cy="8445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996825"/>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Gruppe 6">
            <a:extLst>
              <a:ext uri="{FF2B5EF4-FFF2-40B4-BE49-F238E27FC236}">
                <a16:creationId xmlns:a16="http://schemas.microsoft.com/office/drawing/2014/main" id="{98719CAC-73BC-9548-49E6-13417865A251}"/>
              </a:ext>
            </a:extLst>
          </p:cNvPr>
          <p:cNvGrpSpPr/>
          <p:nvPr/>
        </p:nvGrpSpPr>
        <p:grpSpPr>
          <a:xfrm>
            <a:off x="0" y="0"/>
            <a:ext cx="12192000" cy="6858000"/>
            <a:chExt cx="12192000" cy="6858000"/>
          </a:xfrm>
        </p:grpSpPr>
        <p:sp>
          <p:nvSpPr>
            <p:cNvPr id="8" name="Rektangel: ett avrundet hjørne 7">
              <a:extLst>
                <a:ext uri="{FF2B5EF4-FFF2-40B4-BE49-F238E27FC236}">
                  <a16:creationId xmlns:a16="http://schemas.microsoft.com/office/drawing/2014/main" id="{4A72154E-0377-E17A-A798-D63BECFB4C92}"/>
                </a:ext>
              </a:extLst>
            </p:cNvPr>
            <p:cNvSpPr/>
            <p:nvPr/>
          </p:nvSpPr>
          <p:spPr>
            <a:xfrm>
              <a:off x="63149" y="5710412"/>
              <a:ext cx="1080000" cy="108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9" name="Gruppe 8">
              <a:extLst>
                <a:ext uri="{FF2B5EF4-FFF2-40B4-BE49-F238E27FC236}">
                  <a16:creationId xmlns:a16="http://schemas.microsoft.com/office/drawing/2014/main" id="{87593823-284C-3F54-C6C6-29CFB5892A4D}"/>
                </a:ext>
              </a:extLst>
            </p:cNvPr>
            <p:cNvGrpSpPr/>
            <p:nvPr/>
          </p:nvGrpSpPr>
          <p:grpSpPr>
            <a:xfrm>
              <a:off x="0" y="0"/>
              <a:ext cx="12192000" cy="6858000"/>
              <a:chExt cx="12192000" cy="6858000"/>
            </a:xfrm>
          </p:grpSpPr>
          <p:cxnSp>
            <p:nvCxnSpPr>
              <p:cNvPr id="11" name="Rett linje 10">
                <a:extLst>
                  <a:ext uri="{FF2B5EF4-FFF2-40B4-BE49-F238E27FC236}">
                    <a16:creationId xmlns:a16="http://schemas.microsoft.com/office/drawing/2014/main" id="{992C524C-BDB8-4ACD-61A7-78AFA470BAE9}"/>
                  </a:ext>
                </a:extLst>
              </p:cNvPr>
              <p:cNvCxnSpPr/>
              <p:nvPr/>
            </p:nvCxnSpPr>
            <p:spPr>
              <a:xfrm>
                <a:off x="0" y="61877"/>
                <a:ext cx="12192000" cy="0"/>
              </a:xfrm>
              <a:prstGeom prst="line">
                <a:avLst/>
              </a:prstGeom>
              <a:ln w="127000" cmpd="thickThi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858AE66A-9198-CE05-6554-BEE538DD3EFA}"/>
                  </a:ext>
                </a:extLst>
              </p:cNvPr>
              <p:cNvCxnSpPr/>
              <p:nvPr/>
            </p:nvCxnSpPr>
            <p:spPr>
              <a:xfrm flipH="1" flipV="1">
                <a:off x="12131700" y="0"/>
                <a:ext cx="0" cy="6858000"/>
              </a:xfrm>
              <a:prstGeom prst="line">
                <a:avLst/>
              </a:prstGeom>
              <a:ln w="127000" cmpd="thickThi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Rett linje 12">
                <a:extLst>
                  <a:ext uri="{FF2B5EF4-FFF2-40B4-BE49-F238E27FC236}">
                    <a16:creationId xmlns:a16="http://schemas.microsoft.com/office/drawing/2014/main" id="{B9ACA66D-CC52-B30E-E783-3D180689FD18}"/>
                  </a:ext>
                </a:extLst>
              </p:cNvPr>
              <p:cNvCxnSpPr/>
              <p:nvPr/>
            </p:nvCxnSpPr>
            <p:spPr>
              <a:xfrm flipH="1" flipV="1">
                <a:off x="60299" y="0"/>
                <a:ext cx="0" cy="6858000"/>
              </a:xfrm>
              <a:prstGeom prst="line">
                <a:avLst/>
              </a:prstGeom>
              <a:ln w="127000" cmpd="thinThick">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Rektangel 13">
                <a:extLst>
                  <a:ext uri="{FF2B5EF4-FFF2-40B4-BE49-F238E27FC236}">
                    <a16:creationId xmlns:a16="http://schemas.microsoft.com/office/drawing/2014/main" id="{9D449AAA-B911-239B-66B1-F9289B425222}"/>
                  </a:ext>
                </a:extLst>
              </p:cNvPr>
              <p:cNvSpPr/>
              <p:nvPr/>
            </p:nvSpPr>
            <p:spPr>
              <a:xfrm>
                <a:off x="0" y="6492875"/>
                <a:ext cx="12192000" cy="36512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3"/>
                <a:r>
                  <a:rPr lang="nb-NO">
                    <a:solidFill>
                      <a:schemeClr val="tx1">
                        <a:lumMod val="65000"/>
                        <a:lumOff val="35000"/>
                      </a:schemeClr>
                    </a:solidFill>
                  </a:rPr>
                  <a:t>Kari Nordmann, UIB, </a:t>
                </a:r>
                <a:r>
                  <a:rPr lang="nb-NO">
                    <a:solidFill>
                      <a:schemeClr val="tx1">
                        <a:lumMod val="65000"/>
                        <a:lumOff val="35000"/>
                      </a:schemeClr>
                    </a:solidFill>
                    <a:hlinkClick r:id="rId2"/>
                  </a:rPr>
                  <a:t>kari.nordmann@uib.no</a:t>
                </a:r>
                <a:r>
                  <a:rPr lang="nb-NO">
                    <a:solidFill>
                      <a:schemeClr val="tx1">
                        <a:lumMod val="65000"/>
                        <a:lumOff val="35000"/>
                      </a:schemeClr>
                    </a:solidFill>
                  </a:rPr>
                  <a:t> </a:t>
                </a:r>
              </a:p>
            </p:txBody>
          </p:sp>
          <p:sp>
            <p:nvSpPr>
              <p:cNvPr id="18" name="Rektangel: ett avrundet hjørne 17">
                <a:extLst>
                  <a:ext uri="{FF2B5EF4-FFF2-40B4-BE49-F238E27FC236}">
                    <a16:creationId xmlns:a16="http://schemas.microsoft.com/office/drawing/2014/main" id="{F77713E8-F53C-0EDF-429E-E186E49E91CF}"/>
                  </a:ext>
                </a:extLst>
              </p:cNvPr>
              <p:cNvSpPr/>
              <p:nvPr/>
            </p:nvSpPr>
            <p:spPr>
              <a:xfrm rot="5400000">
                <a:off x="65759" y="67776"/>
                <a:ext cx="360000" cy="36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ktangel: ett avrundet hjørne 18">
                <a:extLst>
                  <a:ext uri="{FF2B5EF4-FFF2-40B4-BE49-F238E27FC236}">
                    <a16:creationId xmlns:a16="http://schemas.microsoft.com/office/drawing/2014/main" id="{C5D1CDCA-4331-F0B6-78D2-B10D81C5178C}"/>
                  </a:ext>
                </a:extLst>
              </p:cNvPr>
              <p:cNvSpPr/>
              <p:nvPr/>
            </p:nvSpPr>
            <p:spPr>
              <a:xfrm rot="16200000">
                <a:off x="11411696" y="6066198"/>
                <a:ext cx="720000" cy="72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2" name="Rett linje 21">
                <a:extLst>
                  <a:ext uri="{FF2B5EF4-FFF2-40B4-BE49-F238E27FC236}">
                    <a16:creationId xmlns:a16="http://schemas.microsoft.com/office/drawing/2014/main" id="{63905031-2803-0C6A-7798-371AA9F22C34}"/>
                  </a:ext>
                </a:extLst>
              </p:cNvPr>
              <p:cNvCxnSpPr/>
              <p:nvPr/>
            </p:nvCxnSpPr>
            <p:spPr>
              <a:xfrm>
                <a:off x="0" y="6505072"/>
                <a:ext cx="11518900" cy="0"/>
              </a:xfrm>
              <a:prstGeom prst="line">
                <a:avLst/>
              </a:prstGeom>
              <a:ln w="127000" cmpd="thinThick">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0" name="Rektangel: ett avrundet hjørne 9">
              <a:extLst>
                <a:ext uri="{FF2B5EF4-FFF2-40B4-BE49-F238E27FC236}">
                  <a16:creationId xmlns:a16="http://schemas.microsoft.com/office/drawing/2014/main" id="{57ADBCDE-7679-B7DB-69F7-7BA159B2EED9}"/>
                </a:ext>
              </a:extLst>
            </p:cNvPr>
            <p:cNvSpPr/>
            <p:nvPr/>
          </p:nvSpPr>
          <p:spPr>
            <a:xfrm rot="10800000">
              <a:off x="11945850" y="72175"/>
              <a:ext cx="180000" cy="18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4" name="Frihåndsform: figur 3">
            <a:extLst>
              <a:ext uri="{FF2B5EF4-FFF2-40B4-BE49-F238E27FC236}">
                <a16:creationId xmlns:a16="http://schemas.microsoft.com/office/drawing/2014/main" id="{2F15E47F-F578-1B2B-BF32-E05ECC3FFCEE}"/>
              </a:ext>
            </a:extLst>
          </p:cNvPr>
          <p:cNvSpPr/>
          <p:nvPr/>
        </p:nvSpPr>
        <p:spPr>
          <a:xfrm>
            <a:off x="838200" y="720150"/>
            <a:ext cx="10510837" cy="899314"/>
          </a:xfrm>
          <a:custGeom>
            <a:gdLst>
              <a:gd name="connsiteX0" fmla="*/ 0 w 8725179"/>
              <a:gd name="connsiteY0" fmla="*/ 488868 h 899314"/>
              <a:gd name="connsiteX1" fmla="*/ 6400800 w 8725179"/>
              <a:gd name="connsiteY1" fmla="*/ 480402 h 899314"/>
              <a:gd name="connsiteX2" fmla="*/ 7543800 w 8725179"/>
              <a:gd name="connsiteY2" fmla="*/ 471935 h 899314"/>
              <a:gd name="connsiteX3" fmla="*/ 8212666 w 8725179"/>
              <a:gd name="connsiteY3" fmla="*/ 421135 h 899314"/>
              <a:gd name="connsiteX4" fmla="*/ 8551333 w 8725179"/>
              <a:gd name="connsiteY4" fmla="*/ 6268 h 899314"/>
              <a:gd name="connsiteX5" fmla="*/ 8644466 w 8725179"/>
              <a:gd name="connsiteY5" fmla="*/ 785202 h 899314"/>
              <a:gd name="connsiteX6" fmla="*/ 8725179 w 8725179"/>
              <a:gd name="connsiteY6" fmla="*/ 897650 h 8993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5179" h="899313">
                <a:moveTo>
                  <a:pt x="0" y="488868"/>
                </a:moveTo>
                <a:lnTo>
                  <a:pt x="6400800" y="480402"/>
                </a:lnTo>
                <a:lnTo>
                  <a:pt x="7543800" y="471935"/>
                </a:lnTo>
                <a:cubicBezTo>
                  <a:pt x="7845778" y="462057"/>
                  <a:pt x="8044744" y="498746"/>
                  <a:pt x="8212666" y="421135"/>
                </a:cubicBezTo>
                <a:cubicBezTo>
                  <a:pt x="8380588" y="343524"/>
                  <a:pt x="8479366" y="-54410"/>
                  <a:pt x="8551333" y="6268"/>
                </a:cubicBezTo>
                <a:cubicBezTo>
                  <a:pt x="8623300" y="66946"/>
                  <a:pt x="8614833" y="637035"/>
                  <a:pt x="8644466" y="785202"/>
                </a:cubicBezTo>
                <a:cubicBezTo>
                  <a:pt x="8674099" y="933369"/>
                  <a:pt x="8697662" y="892887"/>
                  <a:pt x="8725179" y="897650"/>
                </a:cubicBezTo>
              </a:path>
            </a:pathLst>
          </a:cu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21" name="Tittel 1">
            <a:extLst>
              <a:ext uri="{FF2B5EF4-FFF2-40B4-BE49-F238E27FC236}">
                <a16:creationId xmlns:a16="http://schemas.microsoft.com/office/drawing/2014/main" id="{266A248C-F710-6527-A20A-FC4D0F1DD8E8}"/>
              </a:ext>
            </a:extLst>
          </p:cNvPr>
          <p:cNvSpPr>
            <a:spLocks noGrp="1"/>
          </p:cNvSpPr>
          <p:nvPr>
            <p:ph type="title"/>
          </p:nvPr>
        </p:nvSpPr>
        <p:spPr>
          <a:xfrm>
            <a:off x="838200" y="293901"/>
            <a:ext cx="10515600" cy="1325563"/>
          </a:xfrm>
        </p:spPr>
        <p:txBody>
          <a:bodyPr>
            <a:normAutofit/>
          </a:bodyPr>
          <a:lstStyle/>
          <a:p>
            <a:r>
              <a:rPr lang="nb-NO" sz="3200" err="1"/>
              <a:t>Akseptanstester av sikkerhetsutstyr</a:t>
            </a:r>
          </a:p>
        </p:txBody>
      </p:sp>
      <p:sp>
        <p:nvSpPr>
          <p:cNvPr id="15" name="Plassholder for innhold 14">
            <a:extLst>
              <a:ext uri="{FF2B5EF4-FFF2-40B4-BE49-F238E27FC236}">
                <a16:creationId xmlns:a16="http://schemas.microsoft.com/office/drawing/2014/main" id="{245D56E4-76B6-8434-DB9F-96C92B0D6AF5}"/>
              </a:ext>
            </a:extLst>
          </p:cNvPr>
          <p:cNvSpPr>
            <a:spLocks noGrp="1"/>
          </p:cNvSpPr>
          <p:nvPr>
            <p:ph idx="1"/>
          </p:nvPr>
        </p:nvSpPr>
        <p:spPr>
          <a:xfrm>
            <a:off x="838200" y="1825625"/>
            <a:ext cx="6093541" cy="1744202"/>
          </a:xfrm>
        </p:spPr>
        <p:txBody>
          <a:bodyPr>
            <a:normAutofit/>
          </a:bodyPr>
          <a:lstStyle/>
          <a:p>
            <a:r>
              <a:rPr lang="nb-NO" sz="1800"/>
              <a:t>Sånn og sånn</a:t>
            </a:r>
          </a:p>
          <a:p>
            <a:r>
              <a:rPr lang="nb-NO" sz="1800"/>
              <a:t>Mer og mer</a:t>
            </a:r>
          </a:p>
        </p:txBody>
      </p:sp>
      <p:sp>
        <p:nvSpPr>
          <p:cNvPr id="26" name="Plassholder for lysbildenummer 25">
            <a:extLst>
              <a:ext uri="{FF2B5EF4-FFF2-40B4-BE49-F238E27FC236}">
                <a16:creationId xmlns:a16="http://schemas.microsoft.com/office/drawing/2014/main" id="{F845B8CA-1CB9-C352-6796-92779F54FF38}"/>
              </a:ext>
            </a:extLst>
          </p:cNvPr>
          <p:cNvSpPr>
            <a:spLocks noGrp="1"/>
          </p:cNvSpPr>
          <p:nvPr>
            <p:ph type="sldNum" sz="quarter" idx="12"/>
          </p:nvPr>
        </p:nvSpPr>
        <p:spPr>
          <a:xfrm>
            <a:off x="0" y="61876"/>
            <a:ext cx="468000" cy="360000"/>
          </a:xfrm>
        </p:spPr>
        <p:txBody>
          <a:bodyPr/>
          <a:lstStyle/>
          <a:p>
            <a:pPr algn="ctr"/>
            <a:fld id="{BC8CC03B-B61E-46F7-849C-14CEED5B6682}" type="slidenum">
              <a:rPr lang="nb-NO" sz="2000" smtClean="0">
                <a:solidFill>
                  <a:schemeClr val="tx1">
                    <a:lumMod val="65000"/>
                    <a:lumOff val="35000"/>
                  </a:schemeClr>
                </a:solidFill>
              </a:rPr>
              <a:pPr algn="ctr"/>
              <a:t>23</a:t>
            </a:fld>
            <a:endParaRPr lang="nb-NO" sz="2000">
              <a:solidFill>
                <a:schemeClr val="tx1">
                  <a:lumMod val="65000"/>
                  <a:lumOff val="35000"/>
                </a:schemeClr>
              </a:solidFill>
            </a:endParaRPr>
          </a:p>
        </p:txBody>
      </p:sp>
      <p:pic>
        <p:nvPicPr>
          <p:cNvPr id="6" name="Grafikk 5" descr="Volum med heldekkende fyll">
            <a:extLst>
              <a:ext uri="{FF2B5EF4-FFF2-40B4-BE49-F238E27FC236}">
                <a16:creationId xmlns:a16="http://schemas.microsoft.com/office/drawing/2014/main" id="{E8DFDC66-AB8A-49CB-5D47-68E78DF8DB78}"/>
              </a:ext>
            </a:extLst>
          </p:cNvPr>
          <p:cNvPicPr>
            <a:picLocks noChangeAspect="1"/>
          </p:cNvPicPr>
          <p:nvPr/>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val="0"/>
              </a:ext>
            </a:extLst>
          </a:blip>
          <a:stretch>
            <a:fillRect/>
          </a:stretch>
        </p:blipFill>
        <p:spPr>
          <a:xfrm>
            <a:off x="11539496" y="6193846"/>
            <a:ext cx="540000" cy="540000"/>
          </a:xfrm>
          <a:prstGeom prst="rect">
            <a:avLst/>
          </a:prstGeom>
        </p:spPr>
      </p:pic>
      <p:sp>
        <p:nvSpPr>
          <p:cNvPr id="31" name="Rektangel 30">
            <a:extLst>
              <a:ext uri="{FF2B5EF4-FFF2-40B4-BE49-F238E27FC236}">
                <a16:creationId xmlns:a16="http://schemas.microsoft.com/office/drawing/2014/main" id="{B75179DE-F964-9483-E7D7-0ED7F90033B9}"/>
              </a:ext>
            </a:extLst>
          </p:cNvPr>
          <p:cNvSpPr/>
          <p:nvPr/>
        </p:nvSpPr>
        <p:spPr>
          <a:xfrm>
            <a:off x="7427288" y="1470240"/>
            <a:ext cx="2831689" cy="195558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Et bilde du har tatt eller laget selv.</a:t>
            </a:r>
          </a:p>
          <a:p>
            <a:pPr algn="ctr"/>
            <a:r>
              <a:rPr lang="nb-NO">
                <a:solidFill>
                  <a:schemeClr val="tx1"/>
                </a:solidFill>
              </a:rPr>
              <a:t>Vær obs på copyright!</a:t>
            </a:r>
          </a:p>
        </p:txBody>
      </p:sp>
      <p:sp>
        <p:nvSpPr>
          <p:cNvPr id="3" name="Rektangel 2">
            <a:extLst>
              <a:ext uri="{FF2B5EF4-FFF2-40B4-BE49-F238E27FC236}">
                <a16:creationId xmlns:a16="http://schemas.microsoft.com/office/drawing/2014/main" id="{8CBC0C1C-1144-37B6-C2FD-9A364D091FC1}"/>
              </a:ext>
            </a:extLst>
          </p:cNvPr>
          <p:cNvSpPr/>
          <p:nvPr/>
        </p:nvSpPr>
        <p:spPr>
          <a:xfrm>
            <a:off x="1294408" y="3658107"/>
            <a:ext cx="2968360" cy="218696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Et bilde du har tatt eller laget selv.</a:t>
            </a:r>
          </a:p>
          <a:p>
            <a:pPr algn="ctr"/>
            <a:r>
              <a:rPr lang="nb-NO">
                <a:solidFill>
                  <a:schemeClr val="tx1"/>
                </a:solidFill>
              </a:rPr>
              <a:t>Vær obs på copyright!</a:t>
            </a:r>
          </a:p>
        </p:txBody>
      </p:sp>
      <p:sp>
        <p:nvSpPr>
          <p:cNvPr id="5" name="Plassholder for innhold 14">
            <a:extLst>
              <a:ext uri="{FF2B5EF4-FFF2-40B4-BE49-F238E27FC236}">
                <a16:creationId xmlns:a16="http://schemas.microsoft.com/office/drawing/2014/main" id="{F586E139-1314-14D5-5F1F-CC8267B179F4}"/>
              </a:ext>
            </a:extLst>
          </p:cNvPr>
          <p:cNvSpPr txBox="1"/>
          <p:nvPr/>
        </p:nvSpPr>
        <p:spPr>
          <a:xfrm>
            <a:off x="4654099" y="4209955"/>
            <a:ext cx="6093541" cy="17442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1800"/>
              <a:t>Bla bla bla</a:t>
            </a:r>
          </a:p>
          <a:p>
            <a:r>
              <a:rPr lang="nb-NO" sz="1800"/>
              <a:t>Sånn og sånn</a:t>
            </a:r>
          </a:p>
          <a:p>
            <a:r>
              <a:rPr lang="nb-NO" sz="1800"/>
              <a:t>Mer og mer</a:t>
            </a:r>
          </a:p>
        </p:txBody>
      </p:sp>
      <p:pic>
        <p:nvPicPr>
          <p:cNvPr id="16" name="Picture 2" descr="UIB logo">
            <a:extLst>
              <a:ext uri="{FF2B5EF4-FFF2-40B4-BE49-F238E27FC236}">
                <a16:creationId xmlns:a16="http://schemas.microsoft.com/office/drawing/2014/main" id="{3F1B5399-EAF3-B1F9-3D0F-F41E1C96C89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80899" y="5828162"/>
            <a:ext cx="844500" cy="8445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768113"/>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1" name="Gruppe 10">
            <a:extLst>
              <a:ext uri="{FF2B5EF4-FFF2-40B4-BE49-F238E27FC236}">
                <a16:creationId xmlns:a16="http://schemas.microsoft.com/office/drawing/2014/main" id="{2DC82E58-0365-3439-A657-E4FA1FFD9D4A}"/>
              </a:ext>
            </a:extLst>
          </p:cNvPr>
          <p:cNvGrpSpPr/>
          <p:nvPr/>
        </p:nvGrpSpPr>
        <p:grpSpPr>
          <a:xfrm>
            <a:off x="0" y="0"/>
            <a:ext cx="12192000" cy="6858000"/>
            <a:chExt cx="12192000" cy="6858000"/>
          </a:xfrm>
        </p:grpSpPr>
        <p:sp>
          <p:nvSpPr>
            <p:cNvPr id="12" name="Rektangel: ett avrundet hjørne 11">
              <a:extLst>
                <a:ext uri="{FF2B5EF4-FFF2-40B4-BE49-F238E27FC236}">
                  <a16:creationId xmlns:a16="http://schemas.microsoft.com/office/drawing/2014/main" id="{0F804AC9-9B30-DAC6-BF43-E490927C6A65}"/>
                </a:ext>
              </a:extLst>
            </p:cNvPr>
            <p:cNvSpPr/>
            <p:nvPr/>
          </p:nvSpPr>
          <p:spPr>
            <a:xfrm>
              <a:off x="63149" y="5710412"/>
              <a:ext cx="1080000" cy="108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3" name="Gruppe 12">
              <a:extLst>
                <a:ext uri="{FF2B5EF4-FFF2-40B4-BE49-F238E27FC236}">
                  <a16:creationId xmlns:a16="http://schemas.microsoft.com/office/drawing/2014/main" id="{F55857C5-84E2-A603-3C8F-E09C3CCEF29D}"/>
                </a:ext>
              </a:extLst>
            </p:cNvPr>
            <p:cNvGrpSpPr/>
            <p:nvPr/>
          </p:nvGrpSpPr>
          <p:grpSpPr>
            <a:xfrm>
              <a:off x="0" y="0"/>
              <a:ext cx="12192000" cy="6858000"/>
              <a:chExt cx="12192000" cy="6858000"/>
            </a:xfrm>
          </p:grpSpPr>
          <p:cxnSp>
            <p:nvCxnSpPr>
              <p:cNvPr id="18" name="Rett linje 17">
                <a:extLst>
                  <a:ext uri="{FF2B5EF4-FFF2-40B4-BE49-F238E27FC236}">
                    <a16:creationId xmlns:a16="http://schemas.microsoft.com/office/drawing/2014/main" id="{6264F234-E541-7872-3EB1-CB68D086D344}"/>
                  </a:ext>
                </a:extLst>
              </p:cNvPr>
              <p:cNvCxnSpPr/>
              <p:nvPr/>
            </p:nvCxnSpPr>
            <p:spPr>
              <a:xfrm>
                <a:off x="0" y="61877"/>
                <a:ext cx="12192000" cy="0"/>
              </a:xfrm>
              <a:prstGeom prst="line">
                <a:avLst/>
              </a:prstGeom>
              <a:ln w="127000" cmpd="thickThi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2D3E4DA8-375D-AB7C-CF17-0957F1CED246}"/>
                  </a:ext>
                </a:extLst>
              </p:cNvPr>
              <p:cNvCxnSpPr/>
              <p:nvPr/>
            </p:nvCxnSpPr>
            <p:spPr>
              <a:xfrm flipH="1" flipV="1">
                <a:off x="12131700" y="0"/>
                <a:ext cx="0" cy="6858000"/>
              </a:xfrm>
              <a:prstGeom prst="line">
                <a:avLst/>
              </a:prstGeom>
              <a:ln w="127000" cmpd="thickThi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B07D6308-95E7-55BA-3771-93BA844AFD83}"/>
                  </a:ext>
                </a:extLst>
              </p:cNvPr>
              <p:cNvCxnSpPr/>
              <p:nvPr/>
            </p:nvCxnSpPr>
            <p:spPr>
              <a:xfrm flipH="1" flipV="1">
                <a:off x="60299" y="0"/>
                <a:ext cx="0" cy="6858000"/>
              </a:xfrm>
              <a:prstGeom prst="line">
                <a:avLst/>
              </a:prstGeom>
              <a:ln w="127000" cmpd="thinThick">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7" name="Rektangel 26">
                <a:extLst>
                  <a:ext uri="{FF2B5EF4-FFF2-40B4-BE49-F238E27FC236}">
                    <a16:creationId xmlns:a16="http://schemas.microsoft.com/office/drawing/2014/main" id="{4FB16C85-19B6-0ED8-5990-2F337441D987}"/>
                  </a:ext>
                </a:extLst>
              </p:cNvPr>
              <p:cNvSpPr/>
              <p:nvPr/>
            </p:nvSpPr>
            <p:spPr>
              <a:xfrm>
                <a:off x="0" y="6492875"/>
                <a:ext cx="12192000" cy="36512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3"/>
                <a:r>
                  <a:rPr lang="nb-NO">
                    <a:solidFill>
                      <a:schemeClr val="tx1">
                        <a:lumMod val="65000"/>
                        <a:lumOff val="35000"/>
                      </a:schemeClr>
                    </a:solidFill>
                  </a:rPr>
                  <a:t>Kari Nordmann, UIB, </a:t>
                </a:r>
                <a:r>
                  <a:rPr lang="nb-NO">
                    <a:solidFill>
                      <a:schemeClr val="tx1">
                        <a:lumMod val="65000"/>
                        <a:lumOff val="35000"/>
                      </a:schemeClr>
                    </a:solidFill>
                    <a:hlinkClick r:id="rId2"/>
                  </a:rPr>
                  <a:t>kari.nordmann@uib.no</a:t>
                </a:r>
                <a:r>
                  <a:rPr lang="nb-NO">
                    <a:solidFill>
                      <a:schemeClr val="tx1">
                        <a:lumMod val="65000"/>
                        <a:lumOff val="35000"/>
                      </a:schemeClr>
                    </a:solidFill>
                  </a:rPr>
                  <a:t> </a:t>
                </a:r>
              </a:p>
            </p:txBody>
          </p:sp>
          <p:sp>
            <p:nvSpPr>
              <p:cNvPr id="28" name="Rektangel: ett avrundet hjørne 27">
                <a:extLst>
                  <a:ext uri="{FF2B5EF4-FFF2-40B4-BE49-F238E27FC236}">
                    <a16:creationId xmlns:a16="http://schemas.microsoft.com/office/drawing/2014/main" id="{E3936C55-1ABF-8B00-F325-17D3792F33AC}"/>
                  </a:ext>
                </a:extLst>
              </p:cNvPr>
              <p:cNvSpPr/>
              <p:nvPr/>
            </p:nvSpPr>
            <p:spPr>
              <a:xfrm rot="5400000">
                <a:off x="65759" y="67776"/>
                <a:ext cx="360000" cy="36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Rektangel: ett avrundet hjørne 29">
                <a:extLst>
                  <a:ext uri="{FF2B5EF4-FFF2-40B4-BE49-F238E27FC236}">
                    <a16:creationId xmlns:a16="http://schemas.microsoft.com/office/drawing/2014/main" id="{5F453400-E138-1EC5-F1B8-C4B5A9BBA6EE}"/>
                  </a:ext>
                </a:extLst>
              </p:cNvPr>
              <p:cNvSpPr/>
              <p:nvPr/>
            </p:nvSpPr>
            <p:spPr>
              <a:xfrm rot="16200000">
                <a:off x="11411696" y="6066198"/>
                <a:ext cx="720000" cy="72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31" name="Rett linje 30">
                <a:extLst>
                  <a:ext uri="{FF2B5EF4-FFF2-40B4-BE49-F238E27FC236}">
                    <a16:creationId xmlns:a16="http://schemas.microsoft.com/office/drawing/2014/main" id="{CC400CDF-E42A-A654-3F15-AC8C1E3021EA}"/>
                  </a:ext>
                </a:extLst>
              </p:cNvPr>
              <p:cNvCxnSpPr/>
              <p:nvPr/>
            </p:nvCxnSpPr>
            <p:spPr>
              <a:xfrm>
                <a:off x="0" y="6505072"/>
                <a:ext cx="11518900" cy="0"/>
              </a:xfrm>
              <a:prstGeom prst="line">
                <a:avLst/>
              </a:prstGeom>
              <a:ln w="127000" cmpd="thinThick">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4" name="Rektangel: ett avrundet hjørne 13">
              <a:extLst>
                <a:ext uri="{FF2B5EF4-FFF2-40B4-BE49-F238E27FC236}">
                  <a16:creationId xmlns:a16="http://schemas.microsoft.com/office/drawing/2014/main" id="{9E692447-0FFD-8C2C-D759-646576E2BE63}"/>
                </a:ext>
              </a:extLst>
            </p:cNvPr>
            <p:cNvSpPr/>
            <p:nvPr/>
          </p:nvSpPr>
          <p:spPr>
            <a:xfrm rot="10800000">
              <a:off x="11945850" y="72175"/>
              <a:ext cx="180000" cy="18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4" name="Frihåndsform: figur 3">
            <a:extLst>
              <a:ext uri="{FF2B5EF4-FFF2-40B4-BE49-F238E27FC236}">
                <a16:creationId xmlns:a16="http://schemas.microsoft.com/office/drawing/2014/main" id="{2F15E47F-F578-1B2B-BF32-E05ECC3FFCEE}"/>
              </a:ext>
            </a:extLst>
          </p:cNvPr>
          <p:cNvSpPr/>
          <p:nvPr/>
        </p:nvSpPr>
        <p:spPr>
          <a:xfrm>
            <a:off x="838200" y="720150"/>
            <a:ext cx="10510837" cy="899314"/>
          </a:xfrm>
          <a:custGeom>
            <a:gdLst>
              <a:gd name="connsiteX0" fmla="*/ 0 w 8725179"/>
              <a:gd name="connsiteY0" fmla="*/ 488868 h 899314"/>
              <a:gd name="connsiteX1" fmla="*/ 6400800 w 8725179"/>
              <a:gd name="connsiteY1" fmla="*/ 480402 h 899314"/>
              <a:gd name="connsiteX2" fmla="*/ 7543800 w 8725179"/>
              <a:gd name="connsiteY2" fmla="*/ 471935 h 899314"/>
              <a:gd name="connsiteX3" fmla="*/ 8212666 w 8725179"/>
              <a:gd name="connsiteY3" fmla="*/ 421135 h 899314"/>
              <a:gd name="connsiteX4" fmla="*/ 8551333 w 8725179"/>
              <a:gd name="connsiteY4" fmla="*/ 6268 h 899314"/>
              <a:gd name="connsiteX5" fmla="*/ 8644466 w 8725179"/>
              <a:gd name="connsiteY5" fmla="*/ 785202 h 899314"/>
              <a:gd name="connsiteX6" fmla="*/ 8725179 w 8725179"/>
              <a:gd name="connsiteY6" fmla="*/ 897650 h 8993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5179" h="899313">
                <a:moveTo>
                  <a:pt x="0" y="488868"/>
                </a:moveTo>
                <a:lnTo>
                  <a:pt x="6400800" y="480402"/>
                </a:lnTo>
                <a:lnTo>
                  <a:pt x="7543800" y="471935"/>
                </a:lnTo>
                <a:cubicBezTo>
                  <a:pt x="7845778" y="462057"/>
                  <a:pt x="8044744" y="498746"/>
                  <a:pt x="8212666" y="421135"/>
                </a:cubicBezTo>
                <a:cubicBezTo>
                  <a:pt x="8380588" y="343524"/>
                  <a:pt x="8479366" y="-54410"/>
                  <a:pt x="8551333" y="6268"/>
                </a:cubicBezTo>
                <a:cubicBezTo>
                  <a:pt x="8623300" y="66946"/>
                  <a:pt x="8614833" y="637035"/>
                  <a:pt x="8644466" y="785202"/>
                </a:cubicBezTo>
                <a:cubicBezTo>
                  <a:pt x="8674099" y="933369"/>
                  <a:pt x="8697662" y="892887"/>
                  <a:pt x="8725179" y="897650"/>
                </a:cubicBezTo>
              </a:path>
            </a:pathLst>
          </a:cu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10" name="Tittel 1">
            <a:extLst>
              <a:ext uri="{FF2B5EF4-FFF2-40B4-BE49-F238E27FC236}">
                <a16:creationId xmlns:a16="http://schemas.microsoft.com/office/drawing/2014/main" id="{CE878DE8-6192-620F-0D49-BD6827CBD738}"/>
              </a:ext>
            </a:extLst>
          </p:cNvPr>
          <p:cNvSpPr>
            <a:spLocks noGrp="1"/>
          </p:cNvSpPr>
          <p:nvPr>
            <p:ph type="title"/>
          </p:nvPr>
        </p:nvSpPr>
        <p:spPr>
          <a:xfrm>
            <a:off x="838200" y="556383"/>
            <a:ext cx="10515600" cy="791661"/>
          </a:xfrm>
        </p:spPr>
        <p:txBody>
          <a:bodyPr>
            <a:normAutofit/>
          </a:bodyPr>
          <a:lstStyle/>
          <a:p>
            <a:r>
              <a:rPr lang="nb-NO" sz="3200"/>
              <a:t>Litteraturliste</a:t>
            </a:r>
          </a:p>
        </p:txBody>
      </p:sp>
      <p:sp>
        <p:nvSpPr>
          <p:cNvPr id="15" name="Plassholder for innhold 14">
            <a:extLst>
              <a:ext uri="{FF2B5EF4-FFF2-40B4-BE49-F238E27FC236}">
                <a16:creationId xmlns:a16="http://schemas.microsoft.com/office/drawing/2014/main" id="{245D56E4-76B6-8434-DB9F-96C92B0D6AF5}"/>
              </a:ext>
            </a:extLst>
          </p:cNvPr>
          <p:cNvSpPr>
            <a:spLocks noGrp="1"/>
          </p:cNvSpPr>
          <p:nvPr>
            <p:ph idx="1"/>
          </p:nvPr>
        </p:nvSpPr>
        <p:spPr/>
        <p:txBody>
          <a:bodyPr>
            <a:normAutofit/>
          </a:bodyPr>
          <a:lstStyle/>
          <a:p>
            <a:r>
              <a:rPr lang="nb-NO" sz="1800"/>
              <a:t>Referanse 1</a:t>
            </a:r>
          </a:p>
          <a:p>
            <a:r>
              <a:rPr lang="nb-NO" sz="1800"/>
              <a:t>Referanse 2</a:t>
            </a:r>
          </a:p>
          <a:p>
            <a:r>
              <a:rPr lang="nb-NO" sz="1800"/>
              <a:t>Manual 1</a:t>
            </a:r>
          </a:p>
          <a:p>
            <a:r>
              <a:rPr lang="nb-NO" sz="1800"/>
              <a:t>Manual 2</a:t>
            </a:r>
          </a:p>
          <a:p>
            <a:r>
              <a:rPr lang="nb-NO" sz="1800"/>
              <a:t>Nasjonal prosedyre 1</a:t>
            </a:r>
          </a:p>
          <a:p>
            <a:r>
              <a:rPr lang="nb-NO" sz="1800"/>
              <a:t>Nasjonal prosedyre 2</a:t>
            </a:r>
          </a:p>
          <a:p>
            <a:r>
              <a:rPr lang="nb-NO" sz="1800"/>
              <a:t>Bok 1</a:t>
            </a:r>
          </a:p>
          <a:p>
            <a:r>
              <a:rPr lang="nb-NO" sz="1800"/>
              <a:t>Bok 2</a:t>
            </a:r>
          </a:p>
        </p:txBody>
      </p:sp>
      <p:sp>
        <p:nvSpPr>
          <p:cNvPr id="26" name="Plassholder for lysbildenummer 25">
            <a:extLst>
              <a:ext uri="{FF2B5EF4-FFF2-40B4-BE49-F238E27FC236}">
                <a16:creationId xmlns:a16="http://schemas.microsoft.com/office/drawing/2014/main" id="{F845B8CA-1CB9-C352-6796-92779F54FF38}"/>
              </a:ext>
            </a:extLst>
          </p:cNvPr>
          <p:cNvSpPr>
            <a:spLocks noGrp="1"/>
          </p:cNvSpPr>
          <p:nvPr>
            <p:ph type="sldNum" sz="quarter" idx="12"/>
          </p:nvPr>
        </p:nvSpPr>
        <p:spPr>
          <a:xfrm>
            <a:off x="0" y="61876"/>
            <a:ext cx="468000" cy="360000"/>
          </a:xfrm>
        </p:spPr>
        <p:txBody>
          <a:bodyPr/>
          <a:lstStyle/>
          <a:p>
            <a:pPr algn="ctr"/>
            <a:fld id="{BC8CC03B-B61E-46F7-849C-14CEED5B6682}" type="slidenum">
              <a:rPr lang="nb-NO" sz="2000" smtClean="0">
                <a:solidFill>
                  <a:schemeClr val="tx1">
                    <a:lumMod val="65000"/>
                    <a:lumOff val="35000"/>
                  </a:schemeClr>
                </a:solidFill>
              </a:rPr>
              <a:pPr algn="ctr"/>
              <a:t>24</a:t>
            </a:fld>
            <a:endParaRPr lang="nb-NO" sz="2000">
              <a:solidFill>
                <a:schemeClr val="tx1">
                  <a:lumMod val="65000"/>
                  <a:lumOff val="35000"/>
                </a:schemeClr>
              </a:solidFill>
            </a:endParaRPr>
          </a:p>
        </p:txBody>
      </p:sp>
      <p:pic>
        <p:nvPicPr>
          <p:cNvPr id="6" name="Grafikk 5" descr="Volum med heldekkende fyll">
            <a:extLst>
              <a:ext uri="{FF2B5EF4-FFF2-40B4-BE49-F238E27FC236}">
                <a16:creationId xmlns:a16="http://schemas.microsoft.com/office/drawing/2014/main" id="{E8DFDC66-AB8A-49CB-5D47-68E78DF8DB78}"/>
              </a:ext>
            </a:extLst>
          </p:cNvPr>
          <p:cNvPicPr>
            <a:picLocks noChangeAspect="1"/>
          </p:cNvPicPr>
          <p:nvPr/>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val="0"/>
              </a:ext>
            </a:extLst>
          </a:blip>
          <a:stretch>
            <a:fillRect/>
          </a:stretch>
        </p:blipFill>
        <p:spPr>
          <a:xfrm>
            <a:off x="11539496" y="6193846"/>
            <a:ext cx="540000" cy="540000"/>
          </a:xfrm>
          <a:prstGeom prst="rect">
            <a:avLst/>
          </a:prstGeom>
        </p:spPr>
      </p:pic>
      <p:pic>
        <p:nvPicPr>
          <p:cNvPr id="2" name="Picture 2" descr="UIB logo">
            <a:extLst>
              <a:ext uri="{FF2B5EF4-FFF2-40B4-BE49-F238E27FC236}">
                <a16:creationId xmlns:a16="http://schemas.microsoft.com/office/drawing/2014/main" id="{6137F722-032E-92E2-BAB5-79AA00CA2DC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80899" y="5828162"/>
            <a:ext cx="844500" cy="8445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778132"/>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Gruppe 6">
            <a:extLst>
              <a:ext uri="{FF2B5EF4-FFF2-40B4-BE49-F238E27FC236}">
                <a16:creationId xmlns:a16="http://schemas.microsoft.com/office/drawing/2014/main" id="{98719CAC-73BC-9548-49E6-13417865A251}"/>
              </a:ext>
            </a:extLst>
          </p:cNvPr>
          <p:cNvGrpSpPr/>
          <p:nvPr/>
        </p:nvGrpSpPr>
        <p:grpSpPr>
          <a:xfrm>
            <a:off x="0" y="0"/>
            <a:ext cx="12192000" cy="6858000"/>
            <a:chExt cx="12192000" cy="6858000"/>
          </a:xfrm>
        </p:grpSpPr>
        <p:sp>
          <p:nvSpPr>
            <p:cNvPr id="8" name="Rektangel: ett avrundet hjørne 7">
              <a:extLst>
                <a:ext uri="{FF2B5EF4-FFF2-40B4-BE49-F238E27FC236}">
                  <a16:creationId xmlns:a16="http://schemas.microsoft.com/office/drawing/2014/main" id="{4A72154E-0377-E17A-A798-D63BECFB4C92}"/>
                </a:ext>
              </a:extLst>
            </p:cNvPr>
            <p:cNvSpPr/>
            <p:nvPr/>
          </p:nvSpPr>
          <p:spPr>
            <a:xfrm>
              <a:off x="63149" y="5710412"/>
              <a:ext cx="1080000" cy="108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9" name="Gruppe 8">
              <a:extLst>
                <a:ext uri="{FF2B5EF4-FFF2-40B4-BE49-F238E27FC236}">
                  <a16:creationId xmlns:a16="http://schemas.microsoft.com/office/drawing/2014/main" id="{87593823-284C-3F54-C6C6-29CFB5892A4D}"/>
                </a:ext>
              </a:extLst>
            </p:cNvPr>
            <p:cNvGrpSpPr/>
            <p:nvPr/>
          </p:nvGrpSpPr>
          <p:grpSpPr>
            <a:xfrm>
              <a:off x="0" y="0"/>
              <a:ext cx="12192000" cy="6858000"/>
              <a:chExt cx="12192000" cy="6858000"/>
            </a:xfrm>
          </p:grpSpPr>
          <p:cxnSp>
            <p:nvCxnSpPr>
              <p:cNvPr id="11" name="Rett linje 10">
                <a:extLst>
                  <a:ext uri="{FF2B5EF4-FFF2-40B4-BE49-F238E27FC236}">
                    <a16:creationId xmlns:a16="http://schemas.microsoft.com/office/drawing/2014/main" id="{992C524C-BDB8-4ACD-61A7-78AFA470BAE9}"/>
                  </a:ext>
                </a:extLst>
              </p:cNvPr>
              <p:cNvCxnSpPr/>
              <p:nvPr/>
            </p:nvCxnSpPr>
            <p:spPr>
              <a:xfrm>
                <a:off x="0" y="61877"/>
                <a:ext cx="12192000" cy="0"/>
              </a:xfrm>
              <a:prstGeom prst="line">
                <a:avLst/>
              </a:prstGeom>
              <a:ln w="127000" cmpd="thickThi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858AE66A-9198-CE05-6554-BEE538DD3EFA}"/>
                  </a:ext>
                </a:extLst>
              </p:cNvPr>
              <p:cNvCxnSpPr/>
              <p:nvPr/>
            </p:nvCxnSpPr>
            <p:spPr>
              <a:xfrm flipH="1" flipV="1">
                <a:off x="12131700" y="0"/>
                <a:ext cx="0" cy="6858000"/>
              </a:xfrm>
              <a:prstGeom prst="line">
                <a:avLst/>
              </a:prstGeom>
              <a:ln w="127000" cmpd="thickThi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Rett linje 12">
                <a:extLst>
                  <a:ext uri="{FF2B5EF4-FFF2-40B4-BE49-F238E27FC236}">
                    <a16:creationId xmlns:a16="http://schemas.microsoft.com/office/drawing/2014/main" id="{B9ACA66D-CC52-B30E-E783-3D180689FD18}"/>
                  </a:ext>
                </a:extLst>
              </p:cNvPr>
              <p:cNvCxnSpPr/>
              <p:nvPr/>
            </p:nvCxnSpPr>
            <p:spPr>
              <a:xfrm flipH="1" flipV="1">
                <a:off x="60299" y="0"/>
                <a:ext cx="0" cy="6858000"/>
              </a:xfrm>
              <a:prstGeom prst="line">
                <a:avLst/>
              </a:prstGeom>
              <a:ln w="127000" cmpd="thinThick">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Rektangel 13">
                <a:extLst>
                  <a:ext uri="{FF2B5EF4-FFF2-40B4-BE49-F238E27FC236}">
                    <a16:creationId xmlns:a16="http://schemas.microsoft.com/office/drawing/2014/main" id="{9D449AAA-B911-239B-66B1-F9289B425222}"/>
                  </a:ext>
                </a:extLst>
              </p:cNvPr>
              <p:cNvSpPr/>
              <p:nvPr/>
            </p:nvSpPr>
            <p:spPr>
              <a:xfrm>
                <a:off x="0" y="6492875"/>
                <a:ext cx="12192000" cy="36512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3"/>
                <a:r>
                  <a:rPr lang="nb-NO">
                    <a:solidFill>
                      <a:schemeClr val="tx1">
                        <a:lumMod val="65000"/>
                        <a:lumOff val="35000"/>
                      </a:schemeClr>
                    </a:solidFill>
                  </a:rPr>
                  <a:t>Kari Nordmann, UIB, </a:t>
                </a:r>
                <a:r>
                  <a:rPr lang="nb-NO">
                    <a:solidFill>
                      <a:schemeClr val="tx1">
                        <a:lumMod val="65000"/>
                        <a:lumOff val="35000"/>
                      </a:schemeClr>
                    </a:solidFill>
                    <a:hlinkClick r:id="rId2"/>
                  </a:rPr>
                  <a:t>kari.nordmann@uib.no</a:t>
                </a:r>
                <a:r>
                  <a:rPr lang="nb-NO">
                    <a:solidFill>
                      <a:schemeClr val="tx1">
                        <a:lumMod val="65000"/>
                        <a:lumOff val="35000"/>
                      </a:schemeClr>
                    </a:solidFill>
                  </a:rPr>
                  <a:t> </a:t>
                </a:r>
              </a:p>
            </p:txBody>
          </p:sp>
          <p:sp>
            <p:nvSpPr>
              <p:cNvPr id="18" name="Rektangel: ett avrundet hjørne 17">
                <a:extLst>
                  <a:ext uri="{FF2B5EF4-FFF2-40B4-BE49-F238E27FC236}">
                    <a16:creationId xmlns:a16="http://schemas.microsoft.com/office/drawing/2014/main" id="{F77713E8-F53C-0EDF-429E-E186E49E91CF}"/>
                  </a:ext>
                </a:extLst>
              </p:cNvPr>
              <p:cNvSpPr/>
              <p:nvPr/>
            </p:nvSpPr>
            <p:spPr>
              <a:xfrm rot="5400000">
                <a:off x="65759" y="67776"/>
                <a:ext cx="360000" cy="36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ktangel: ett avrundet hjørne 18">
                <a:extLst>
                  <a:ext uri="{FF2B5EF4-FFF2-40B4-BE49-F238E27FC236}">
                    <a16:creationId xmlns:a16="http://schemas.microsoft.com/office/drawing/2014/main" id="{C5D1CDCA-4331-F0B6-78D2-B10D81C5178C}"/>
                  </a:ext>
                </a:extLst>
              </p:cNvPr>
              <p:cNvSpPr/>
              <p:nvPr/>
            </p:nvSpPr>
            <p:spPr>
              <a:xfrm rot="16200000">
                <a:off x="11411696" y="6066198"/>
                <a:ext cx="720000" cy="72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2" name="Rett linje 21">
                <a:extLst>
                  <a:ext uri="{FF2B5EF4-FFF2-40B4-BE49-F238E27FC236}">
                    <a16:creationId xmlns:a16="http://schemas.microsoft.com/office/drawing/2014/main" id="{63905031-2803-0C6A-7798-371AA9F22C34}"/>
                  </a:ext>
                </a:extLst>
              </p:cNvPr>
              <p:cNvCxnSpPr/>
              <p:nvPr/>
            </p:nvCxnSpPr>
            <p:spPr>
              <a:xfrm>
                <a:off x="0" y="6505072"/>
                <a:ext cx="11518900" cy="0"/>
              </a:xfrm>
              <a:prstGeom prst="line">
                <a:avLst/>
              </a:prstGeom>
              <a:ln w="127000" cmpd="thinThick">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0" name="Rektangel: ett avrundet hjørne 9">
              <a:extLst>
                <a:ext uri="{FF2B5EF4-FFF2-40B4-BE49-F238E27FC236}">
                  <a16:creationId xmlns:a16="http://schemas.microsoft.com/office/drawing/2014/main" id="{57ADBCDE-7679-B7DB-69F7-7BA159B2EED9}"/>
                </a:ext>
              </a:extLst>
            </p:cNvPr>
            <p:cNvSpPr/>
            <p:nvPr/>
          </p:nvSpPr>
          <p:spPr>
            <a:xfrm rot="10800000">
              <a:off x="11945850" y="72175"/>
              <a:ext cx="180000" cy="18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4" name="Frihåndsform: figur 3">
            <a:extLst>
              <a:ext uri="{FF2B5EF4-FFF2-40B4-BE49-F238E27FC236}">
                <a16:creationId xmlns:a16="http://schemas.microsoft.com/office/drawing/2014/main" id="{2F15E47F-F578-1B2B-BF32-E05ECC3FFCEE}"/>
              </a:ext>
            </a:extLst>
          </p:cNvPr>
          <p:cNvSpPr/>
          <p:nvPr/>
        </p:nvSpPr>
        <p:spPr>
          <a:xfrm>
            <a:off x="838200" y="720150"/>
            <a:ext cx="10510837" cy="899314"/>
          </a:xfrm>
          <a:custGeom>
            <a:gdLst>
              <a:gd name="connsiteX0" fmla="*/ 0 w 8725179"/>
              <a:gd name="connsiteY0" fmla="*/ 488868 h 899314"/>
              <a:gd name="connsiteX1" fmla="*/ 6400800 w 8725179"/>
              <a:gd name="connsiteY1" fmla="*/ 480402 h 899314"/>
              <a:gd name="connsiteX2" fmla="*/ 7543800 w 8725179"/>
              <a:gd name="connsiteY2" fmla="*/ 471935 h 899314"/>
              <a:gd name="connsiteX3" fmla="*/ 8212666 w 8725179"/>
              <a:gd name="connsiteY3" fmla="*/ 421135 h 899314"/>
              <a:gd name="connsiteX4" fmla="*/ 8551333 w 8725179"/>
              <a:gd name="connsiteY4" fmla="*/ 6268 h 899314"/>
              <a:gd name="connsiteX5" fmla="*/ 8644466 w 8725179"/>
              <a:gd name="connsiteY5" fmla="*/ 785202 h 899314"/>
              <a:gd name="connsiteX6" fmla="*/ 8725179 w 8725179"/>
              <a:gd name="connsiteY6" fmla="*/ 897650 h 8993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5179" h="899313">
                <a:moveTo>
                  <a:pt x="0" y="488868"/>
                </a:moveTo>
                <a:lnTo>
                  <a:pt x="6400800" y="480402"/>
                </a:lnTo>
                <a:lnTo>
                  <a:pt x="7543800" y="471935"/>
                </a:lnTo>
                <a:cubicBezTo>
                  <a:pt x="7845778" y="462057"/>
                  <a:pt x="8044744" y="498746"/>
                  <a:pt x="8212666" y="421135"/>
                </a:cubicBezTo>
                <a:cubicBezTo>
                  <a:pt x="8380588" y="343524"/>
                  <a:pt x="8479366" y="-54410"/>
                  <a:pt x="8551333" y="6268"/>
                </a:cubicBezTo>
                <a:cubicBezTo>
                  <a:pt x="8623300" y="66946"/>
                  <a:pt x="8614833" y="637035"/>
                  <a:pt x="8644466" y="785202"/>
                </a:cubicBezTo>
                <a:cubicBezTo>
                  <a:pt x="8674099" y="933369"/>
                  <a:pt x="8697662" y="892887"/>
                  <a:pt x="8725179" y="897650"/>
                </a:cubicBezTo>
              </a:path>
            </a:pathLst>
          </a:cu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21" name="Tittel 1">
            <a:extLst>
              <a:ext uri="{FF2B5EF4-FFF2-40B4-BE49-F238E27FC236}">
                <a16:creationId xmlns:a16="http://schemas.microsoft.com/office/drawing/2014/main" id="{266A248C-F710-6527-A20A-FC4D0F1DD8E8}"/>
              </a:ext>
            </a:extLst>
          </p:cNvPr>
          <p:cNvSpPr>
            <a:spLocks noGrp="1"/>
          </p:cNvSpPr>
          <p:nvPr>
            <p:ph type="title"/>
          </p:nvPr>
        </p:nvSpPr>
        <p:spPr>
          <a:xfrm>
            <a:off x="838200" y="293901"/>
            <a:ext cx="10515600" cy="1325563"/>
          </a:xfrm>
        </p:spPr>
        <p:txBody>
          <a:bodyPr>
            <a:normAutofit/>
          </a:bodyPr>
          <a:lstStyle/>
          <a:p>
            <a:r>
              <a:rPr lang="nb-NO" sz="3200"/>
              <a:t>Aktivering av pasient, utstyr</a:t>
            </a:r>
          </a:p>
        </p:txBody>
      </p:sp>
      <p:sp>
        <p:nvSpPr>
          <p:cNvPr id="15" name="Plassholder for innhold 14">
            <a:extLst>
              <a:ext uri="{FF2B5EF4-FFF2-40B4-BE49-F238E27FC236}">
                <a16:creationId xmlns:a16="http://schemas.microsoft.com/office/drawing/2014/main" id="{245D56E4-76B6-8434-DB9F-96C92B0D6AF5}"/>
              </a:ext>
            </a:extLst>
          </p:cNvPr>
          <p:cNvSpPr>
            <a:spLocks noGrp="1"/>
          </p:cNvSpPr>
          <p:nvPr>
            <p:ph idx="1"/>
          </p:nvPr>
        </p:nvSpPr>
        <p:spPr>
          <a:xfrm>
            <a:off x="838200" y="1825625"/>
            <a:ext cx="6093541" cy="1744202"/>
          </a:xfrm>
        </p:spPr>
        <p:txBody>
          <a:bodyPr>
            <a:normAutofit/>
          </a:bodyPr>
          <a:lstStyle/>
          <a:p>
            <a:r>
              <a:rPr lang="nb-NO" sz="1800"/>
              <a:t>Sånn og sånn</a:t>
            </a:r>
          </a:p>
          <a:p>
            <a:r>
              <a:rPr lang="nb-NO" sz="1800"/>
              <a:t>Mer og mer</a:t>
            </a:r>
          </a:p>
        </p:txBody>
      </p:sp>
      <p:sp>
        <p:nvSpPr>
          <p:cNvPr id="26" name="Plassholder for lysbildenummer 25">
            <a:extLst>
              <a:ext uri="{FF2B5EF4-FFF2-40B4-BE49-F238E27FC236}">
                <a16:creationId xmlns:a16="http://schemas.microsoft.com/office/drawing/2014/main" id="{F845B8CA-1CB9-C352-6796-92779F54FF38}"/>
              </a:ext>
            </a:extLst>
          </p:cNvPr>
          <p:cNvSpPr>
            <a:spLocks noGrp="1"/>
          </p:cNvSpPr>
          <p:nvPr>
            <p:ph type="sldNum" sz="quarter" idx="12"/>
          </p:nvPr>
        </p:nvSpPr>
        <p:spPr>
          <a:xfrm>
            <a:off x="0" y="61876"/>
            <a:ext cx="468000" cy="360000"/>
          </a:xfrm>
        </p:spPr>
        <p:txBody>
          <a:bodyPr/>
          <a:lstStyle/>
          <a:p>
            <a:pPr algn="ctr"/>
            <a:fld id="{BC8CC03B-B61E-46F7-849C-14CEED5B6682}" type="slidenum">
              <a:rPr lang="nb-NO" sz="2000" smtClean="0">
                <a:solidFill>
                  <a:schemeClr val="tx1">
                    <a:lumMod val="65000"/>
                    <a:lumOff val="35000"/>
                  </a:schemeClr>
                </a:solidFill>
              </a:rPr>
              <a:pPr algn="ctr"/>
              <a:t>25</a:t>
            </a:fld>
            <a:endParaRPr lang="nb-NO" sz="2000">
              <a:solidFill>
                <a:schemeClr val="tx1">
                  <a:lumMod val="65000"/>
                  <a:lumOff val="35000"/>
                </a:schemeClr>
              </a:solidFill>
            </a:endParaRPr>
          </a:p>
        </p:txBody>
      </p:sp>
      <p:pic>
        <p:nvPicPr>
          <p:cNvPr id="6" name="Grafikk 5" descr="Volum med heldekkende fyll">
            <a:extLst>
              <a:ext uri="{FF2B5EF4-FFF2-40B4-BE49-F238E27FC236}">
                <a16:creationId xmlns:a16="http://schemas.microsoft.com/office/drawing/2014/main" id="{E8DFDC66-AB8A-49CB-5D47-68E78DF8DB78}"/>
              </a:ext>
            </a:extLst>
          </p:cNvPr>
          <p:cNvPicPr>
            <a:picLocks noChangeAspect="1"/>
          </p:cNvPicPr>
          <p:nvPr/>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val="0"/>
              </a:ext>
            </a:extLst>
          </a:blip>
          <a:stretch>
            <a:fillRect/>
          </a:stretch>
        </p:blipFill>
        <p:spPr>
          <a:xfrm>
            <a:off x="11539496" y="6193846"/>
            <a:ext cx="540000" cy="540000"/>
          </a:xfrm>
          <a:prstGeom prst="rect">
            <a:avLst/>
          </a:prstGeom>
        </p:spPr>
      </p:pic>
      <p:sp>
        <p:nvSpPr>
          <p:cNvPr id="31" name="Rektangel 30">
            <a:extLst>
              <a:ext uri="{FF2B5EF4-FFF2-40B4-BE49-F238E27FC236}">
                <a16:creationId xmlns:a16="http://schemas.microsoft.com/office/drawing/2014/main" id="{B75179DE-F964-9483-E7D7-0ED7F90033B9}"/>
              </a:ext>
            </a:extLst>
          </p:cNvPr>
          <p:cNvSpPr/>
          <p:nvPr/>
        </p:nvSpPr>
        <p:spPr>
          <a:xfrm>
            <a:off x="7427288" y="1470240"/>
            <a:ext cx="2831689" cy="195558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Et bilde du har tatt eller laget selv.</a:t>
            </a:r>
          </a:p>
          <a:p>
            <a:pPr algn="ctr"/>
            <a:r>
              <a:rPr lang="nb-NO">
                <a:solidFill>
                  <a:schemeClr val="tx1"/>
                </a:solidFill>
              </a:rPr>
              <a:t>Vær obs på copyright!</a:t>
            </a:r>
          </a:p>
        </p:txBody>
      </p:sp>
      <p:sp>
        <p:nvSpPr>
          <p:cNvPr id="3" name="Rektangel 2">
            <a:extLst>
              <a:ext uri="{FF2B5EF4-FFF2-40B4-BE49-F238E27FC236}">
                <a16:creationId xmlns:a16="http://schemas.microsoft.com/office/drawing/2014/main" id="{8CBC0C1C-1144-37B6-C2FD-9A364D091FC1}"/>
              </a:ext>
            </a:extLst>
          </p:cNvPr>
          <p:cNvSpPr/>
          <p:nvPr/>
        </p:nvSpPr>
        <p:spPr>
          <a:xfrm>
            <a:off x="1294408" y="3658107"/>
            <a:ext cx="2968360" cy="218696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Et bilde du har tatt eller laget selv.</a:t>
            </a:r>
          </a:p>
          <a:p>
            <a:pPr algn="ctr"/>
            <a:r>
              <a:rPr lang="nb-NO">
                <a:solidFill>
                  <a:schemeClr val="tx1"/>
                </a:solidFill>
              </a:rPr>
              <a:t>Vær obs på copyright!</a:t>
            </a:r>
          </a:p>
        </p:txBody>
      </p:sp>
      <p:sp>
        <p:nvSpPr>
          <p:cNvPr id="5" name="Plassholder for innhold 14">
            <a:extLst>
              <a:ext uri="{FF2B5EF4-FFF2-40B4-BE49-F238E27FC236}">
                <a16:creationId xmlns:a16="http://schemas.microsoft.com/office/drawing/2014/main" id="{F586E139-1314-14D5-5F1F-CC8267B179F4}"/>
              </a:ext>
            </a:extLst>
          </p:cNvPr>
          <p:cNvSpPr txBox="1"/>
          <p:nvPr/>
        </p:nvSpPr>
        <p:spPr>
          <a:xfrm>
            <a:off x="4654099" y="4209955"/>
            <a:ext cx="6093541" cy="17442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1800"/>
              <a:t>Bla bla bla</a:t>
            </a:r>
          </a:p>
          <a:p>
            <a:r>
              <a:rPr lang="nb-NO" sz="1800"/>
              <a:t>Sånn og sånn</a:t>
            </a:r>
          </a:p>
          <a:p>
            <a:r>
              <a:rPr lang="nb-NO" sz="1800"/>
              <a:t>Mer og mer</a:t>
            </a:r>
          </a:p>
        </p:txBody>
      </p:sp>
      <p:pic>
        <p:nvPicPr>
          <p:cNvPr id="16" name="Picture 2" descr="UIB logo">
            <a:extLst>
              <a:ext uri="{FF2B5EF4-FFF2-40B4-BE49-F238E27FC236}">
                <a16:creationId xmlns:a16="http://schemas.microsoft.com/office/drawing/2014/main" id="{3F1B5399-EAF3-B1F9-3D0F-F41E1C96C89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80899" y="5828162"/>
            <a:ext cx="844500" cy="8445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970830"/>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1" name="Gruppe 10">
            <a:extLst>
              <a:ext uri="{FF2B5EF4-FFF2-40B4-BE49-F238E27FC236}">
                <a16:creationId xmlns:a16="http://schemas.microsoft.com/office/drawing/2014/main" id="{2DC82E58-0365-3439-A657-E4FA1FFD9D4A}"/>
              </a:ext>
            </a:extLst>
          </p:cNvPr>
          <p:cNvGrpSpPr/>
          <p:nvPr/>
        </p:nvGrpSpPr>
        <p:grpSpPr>
          <a:xfrm>
            <a:off x="0" y="0"/>
            <a:ext cx="12192000" cy="6858000"/>
            <a:chExt cx="12192000" cy="6858000"/>
          </a:xfrm>
        </p:grpSpPr>
        <p:sp>
          <p:nvSpPr>
            <p:cNvPr id="12" name="Rektangel: ett avrundet hjørne 11">
              <a:extLst>
                <a:ext uri="{FF2B5EF4-FFF2-40B4-BE49-F238E27FC236}">
                  <a16:creationId xmlns:a16="http://schemas.microsoft.com/office/drawing/2014/main" id="{0F804AC9-9B30-DAC6-BF43-E490927C6A65}"/>
                </a:ext>
              </a:extLst>
            </p:cNvPr>
            <p:cNvSpPr/>
            <p:nvPr/>
          </p:nvSpPr>
          <p:spPr>
            <a:xfrm>
              <a:off x="63149" y="5710412"/>
              <a:ext cx="1080000" cy="108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3" name="Gruppe 12">
              <a:extLst>
                <a:ext uri="{FF2B5EF4-FFF2-40B4-BE49-F238E27FC236}">
                  <a16:creationId xmlns:a16="http://schemas.microsoft.com/office/drawing/2014/main" id="{F55857C5-84E2-A603-3C8F-E09C3CCEF29D}"/>
                </a:ext>
              </a:extLst>
            </p:cNvPr>
            <p:cNvGrpSpPr/>
            <p:nvPr/>
          </p:nvGrpSpPr>
          <p:grpSpPr>
            <a:xfrm>
              <a:off x="0" y="0"/>
              <a:ext cx="12192000" cy="6858000"/>
              <a:chExt cx="12192000" cy="6858000"/>
            </a:xfrm>
          </p:grpSpPr>
          <p:cxnSp>
            <p:nvCxnSpPr>
              <p:cNvPr id="18" name="Rett linje 17">
                <a:extLst>
                  <a:ext uri="{FF2B5EF4-FFF2-40B4-BE49-F238E27FC236}">
                    <a16:creationId xmlns:a16="http://schemas.microsoft.com/office/drawing/2014/main" id="{6264F234-E541-7872-3EB1-CB68D086D344}"/>
                  </a:ext>
                </a:extLst>
              </p:cNvPr>
              <p:cNvCxnSpPr/>
              <p:nvPr/>
            </p:nvCxnSpPr>
            <p:spPr>
              <a:xfrm>
                <a:off x="0" y="61877"/>
                <a:ext cx="12192000" cy="0"/>
              </a:xfrm>
              <a:prstGeom prst="line">
                <a:avLst/>
              </a:prstGeom>
              <a:ln w="127000" cmpd="thickThi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2D3E4DA8-375D-AB7C-CF17-0957F1CED246}"/>
                  </a:ext>
                </a:extLst>
              </p:cNvPr>
              <p:cNvCxnSpPr/>
              <p:nvPr/>
            </p:nvCxnSpPr>
            <p:spPr>
              <a:xfrm flipH="1" flipV="1">
                <a:off x="12131700" y="0"/>
                <a:ext cx="0" cy="6858000"/>
              </a:xfrm>
              <a:prstGeom prst="line">
                <a:avLst/>
              </a:prstGeom>
              <a:ln w="127000" cmpd="thickThi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B07D6308-95E7-55BA-3771-93BA844AFD83}"/>
                  </a:ext>
                </a:extLst>
              </p:cNvPr>
              <p:cNvCxnSpPr/>
              <p:nvPr/>
            </p:nvCxnSpPr>
            <p:spPr>
              <a:xfrm flipH="1" flipV="1">
                <a:off x="60299" y="0"/>
                <a:ext cx="0" cy="6858000"/>
              </a:xfrm>
              <a:prstGeom prst="line">
                <a:avLst/>
              </a:prstGeom>
              <a:ln w="127000" cmpd="thinThick">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7" name="Rektangel 26">
                <a:extLst>
                  <a:ext uri="{FF2B5EF4-FFF2-40B4-BE49-F238E27FC236}">
                    <a16:creationId xmlns:a16="http://schemas.microsoft.com/office/drawing/2014/main" id="{4FB16C85-19B6-0ED8-5990-2F337441D987}"/>
                  </a:ext>
                </a:extLst>
              </p:cNvPr>
              <p:cNvSpPr/>
              <p:nvPr/>
            </p:nvSpPr>
            <p:spPr>
              <a:xfrm>
                <a:off x="0" y="6492875"/>
                <a:ext cx="12192000" cy="36512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3"/>
                <a:r>
                  <a:rPr lang="nb-NO">
                    <a:solidFill>
                      <a:schemeClr val="tx1">
                        <a:lumMod val="65000"/>
                        <a:lumOff val="35000"/>
                      </a:schemeClr>
                    </a:solidFill>
                  </a:rPr>
                  <a:t>Kari Nordmann, UIB, </a:t>
                </a:r>
                <a:r>
                  <a:rPr lang="nb-NO">
                    <a:solidFill>
                      <a:schemeClr val="tx1">
                        <a:lumMod val="65000"/>
                        <a:lumOff val="35000"/>
                      </a:schemeClr>
                    </a:solidFill>
                    <a:hlinkClick r:id="rId2"/>
                  </a:rPr>
                  <a:t>kari.nordmann@uib.no</a:t>
                </a:r>
                <a:r>
                  <a:rPr lang="nb-NO">
                    <a:solidFill>
                      <a:schemeClr val="tx1">
                        <a:lumMod val="65000"/>
                        <a:lumOff val="35000"/>
                      </a:schemeClr>
                    </a:solidFill>
                  </a:rPr>
                  <a:t> </a:t>
                </a:r>
              </a:p>
            </p:txBody>
          </p:sp>
          <p:sp>
            <p:nvSpPr>
              <p:cNvPr id="28" name="Rektangel: ett avrundet hjørne 27">
                <a:extLst>
                  <a:ext uri="{FF2B5EF4-FFF2-40B4-BE49-F238E27FC236}">
                    <a16:creationId xmlns:a16="http://schemas.microsoft.com/office/drawing/2014/main" id="{E3936C55-1ABF-8B00-F325-17D3792F33AC}"/>
                  </a:ext>
                </a:extLst>
              </p:cNvPr>
              <p:cNvSpPr/>
              <p:nvPr/>
            </p:nvSpPr>
            <p:spPr>
              <a:xfrm rot="5400000">
                <a:off x="65759" y="67776"/>
                <a:ext cx="360000" cy="36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Rektangel: ett avrundet hjørne 29">
                <a:extLst>
                  <a:ext uri="{FF2B5EF4-FFF2-40B4-BE49-F238E27FC236}">
                    <a16:creationId xmlns:a16="http://schemas.microsoft.com/office/drawing/2014/main" id="{5F453400-E138-1EC5-F1B8-C4B5A9BBA6EE}"/>
                  </a:ext>
                </a:extLst>
              </p:cNvPr>
              <p:cNvSpPr/>
              <p:nvPr/>
            </p:nvSpPr>
            <p:spPr>
              <a:xfrm rot="16200000">
                <a:off x="11411696" y="6066198"/>
                <a:ext cx="720000" cy="72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31" name="Rett linje 30">
                <a:extLst>
                  <a:ext uri="{FF2B5EF4-FFF2-40B4-BE49-F238E27FC236}">
                    <a16:creationId xmlns:a16="http://schemas.microsoft.com/office/drawing/2014/main" id="{CC400CDF-E42A-A654-3F15-AC8C1E3021EA}"/>
                  </a:ext>
                </a:extLst>
              </p:cNvPr>
              <p:cNvCxnSpPr/>
              <p:nvPr/>
            </p:nvCxnSpPr>
            <p:spPr>
              <a:xfrm>
                <a:off x="0" y="6505072"/>
                <a:ext cx="11518900" cy="0"/>
              </a:xfrm>
              <a:prstGeom prst="line">
                <a:avLst/>
              </a:prstGeom>
              <a:ln w="127000" cmpd="thinThick">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4" name="Rektangel: ett avrundet hjørne 13">
              <a:extLst>
                <a:ext uri="{FF2B5EF4-FFF2-40B4-BE49-F238E27FC236}">
                  <a16:creationId xmlns:a16="http://schemas.microsoft.com/office/drawing/2014/main" id="{9E692447-0FFD-8C2C-D759-646576E2BE63}"/>
                </a:ext>
              </a:extLst>
            </p:cNvPr>
            <p:cNvSpPr/>
            <p:nvPr/>
          </p:nvSpPr>
          <p:spPr>
            <a:xfrm rot="10800000">
              <a:off x="11945850" y="72175"/>
              <a:ext cx="180000" cy="18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4" name="Frihåndsform: figur 3">
            <a:extLst>
              <a:ext uri="{FF2B5EF4-FFF2-40B4-BE49-F238E27FC236}">
                <a16:creationId xmlns:a16="http://schemas.microsoft.com/office/drawing/2014/main" id="{2F15E47F-F578-1B2B-BF32-E05ECC3FFCEE}"/>
              </a:ext>
            </a:extLst>
          </p:cNvPr>
          <p:cNvSpPr/>
          <p:nvPr/>
        </p:nvSpPr>
        <p:spPr>
          <a:xfrm>
            <a:off x="838200" y="720150"/>
            <a:ext cx="10510837" cy="899314"/>
          </a:xfrm>
          <a:custGeom>
            <a:gdLst>
              <a:gd name="connsiteX0" fmla="*/ 0 w 8725179"/>
              <a:gd name="connsiteY0" fmla="*/ 488868 h 899314"/>
              <a:gd name="connsiteX1" fmla="*/ 6400800 w 8725179"/>
              <a:gd name="connsiteY1" fmla="*/ 480402 h 899314"/>
              <a:gd name="connsiteX2" fmla="*/ 7543800 w 8725179"/>
              <a:gd name="connsiteY2" fmla="*/ 471935 h 899314"/>
              <a:gd name="connsiteX3" fmla="*/ 8212666 w 8725179"/>
              <a:gd name="connsiteY3" fmla="*/ 421135 h 899314"/>
              <a:gd name="connsiteX4" fmla="*/ 8551333 w 8725179"/>
              <a:gd name="connsiteY4" fmla="*/ 6268 h 899314"/>
              <a:gd name="connsiteX5" fmla="*/ 8644466 w 8725179"/>
              <a:gd name="connsiteY5" fmla="*/ 785202 h 899314"/>
              <a:gd name="connsiteX6" fmla="*/ 8725179 w 8725179"/>
              <a:gd name="connsiteY6" fmla="*/ 897650 h 8993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5179" h="899313">
                <a:moveTo>
                  <a:pt x="0" y="488868"/>
                </a:moveTo>
                <a:lnTo>
                  <a:pt x="6400800" y="480402"/>
                </a:lnTo>
                <a:lnTo>
                  <a:pt x="7543800" y="471935"/>
                </a:lnTo>
                <a:cubicBezTo>
                  <a:pt x="7845778" y="462057"/>
                  <a:pt x="8044744" y="498746"/>
                  <a:pt x="8212666" y="421135"/>
                </a:cubicBezTo>
                <a:cubicBezTo>
                  <a:pt x="8380588" y="343524"/>
                  <a:pt x="8479366" y="-54410"/>
                  <a:pt x="8551333" y="6268"/>
                </a:cubicBezTo>
                <a:cubicBezTo>
                  <a:pt x="8623300" y="66946"/>
                  <a:pt x="8614833" y="637035"/>
                  <a:pt x="8644466" y="785202"/>
                </a:cubicBezTo>
                <a:cubicBezTo>
                  <a:pt x="8674099" y="933369"/>
                  <a:pt x="8697662" y="892887"/>
                  <a:pt x="8725179" y="897650"/>
                </a:cubicBezTo>
              </a:path>
            </a:pathLst>
          </a:cu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10" name="Tittel 1">
            <a:extLst>
              <a:ext uri="{FF2B5EF4-FFF2-40B4-BE49-F238E27FC236}">
                <a16:creationId xmlns:a16="http://schemas.microsoft.com/office/drawing/2014/main" id="{CE878DE8-6192-620F-0D49-BD6827CBD738}"/>
              </a:ext>
            </a:extLst>
          </p:cNvPr>
          <p:cNvSpPr>
            <a:spLocks noGrp="1"/>
          </p:cNvSpPr>
          <p:nvPr>
            <p:ph type="title"/>
          </p:nvPr>
        </p:nvSpPr>
        <p:spPr>
          <a:xfrm>
            <a:off x="838200" y="556383"/>
            <a:ext cx="10515600" cy="791661"/>
          </a:xfrm>
        </p:spPr>
        <p:txBody>
          <a:bodyPr>
            <a:normAutofit/>
          </a:bodyPr>
          <a:lstStyle/>
          <a:p>
            <a:r>
              <a:rPr lang="nb-NO" sz="3200"/>
              <a:t>Litteraturliste</a:t>
            </a:r>
          </a:p>
        </p:txBody>
      </p:sp>
      <p:sp>
        <p:nvSpPr>
          <p:cNvPr id="15" name="Plassholder for innhold 14">
            <a:extLst>
              <a:ext uri="{FF2B5EF4-FFF2-40B4-BE49-F238E27FC236}">
                <a16:creationId xmlns:a16="http://schemas.microsoft.com/office/drawing/2014/main" id="{245D56E4-76B6-8434-DB9F-96C92B0D6AF5}"/>
              </a:ext>
            </a:extLst>
          </p:cNvPr>
          <p:cNvSpPr>
            <a:spLocks noGrp="1"/>
          </p:cNvSpPr>
          <p:nvPr>
            <p:ph idx="1"/>
          </p:nvPr>
        </p:nvSpPr>
        <p:spPr/>
        <p:txBody>
          <a:bodyPr>
            <a:normAutofit/>
          </a:bodyPr>
          <a:lstStyle/>
          <a:p>
            <a:r>
              <a:rPr lang="nb-NO" sz="1800"/>
              <a:t>Referanse 1</a:t>
            </a:r>
          </a:p>
          <a:p>
            <a:r>
              <a:rPr lang="nb-NO" sz="1800"/>
              <a:t>Referanse 2</a:t>
            </a:r>
          </a:p>
          <a:p>
            <a:r>
              <a:rPr lang="nb-NO" sz="1800"/>
              <a:t>Manual 1</a:t>
            </a:r>
          </a:p>
          <a:p>
            <a:r>
              <a:rPr lang="nb-NO" sz="1800"/>
              <a:t>Manual 2</a:t>
            </a:r>
          </a:p>
          <a:p>
            <a:r>
              <a:rPr lang="nb-NO" sz="1800"/>
              <a:t>Nasjonal prosedyre 1</a:t>
            </a:r>
          </a:p>
          <a:p>
            <a:r>
              <a:rPr lang="nb-NO" sz="1800"/>
              <a:t>Nasjonal prosedyre 2</a:t>
            </a:r>
          </a:p>
          <a:p>
            <a:r>
              <a:rPr lang="nb-NO" sz="1800"/>
              <a:t>Bok 1</a:t>
            </a:r>
          </a:p>
          <a:p>
            <a:r>
              <a:rPr lang="nb-NO" sz="1800"/>
              <a:t>Bok 2</a:t>
            </a:r>
          </a:p>
        </p:txBody>
      </p:sp>
      <p:sp>
        <p:nvSpPr>
          <p:cNvPr id="26" name="Plassholder for lysbildenummer 25">
            <a:extLst>
              <a:ext uri="{FF2B5EF4-FFF2-40B4-BE49-F238E27FC236}">
                <a16:creationId xmlns:a16="http://schemas.microsoft.com/office/drawing/2014/main" id="{F845B8CA-1CB9-C352-6796-92779F54FF38}"/>
              </a:ext>
            </a:extLst>
          </p:cNvPr>
          <p:cNvSpPr>
            <a:spLocks noGrp="1"/>
          </p:cNvSpPr>
          <p:nvPr>
            <p:ph type="sldNum" sz="quarter" idx="12"/>
          </p:nvPr>
        </p:nvSpPr>
        <p:spPr>
          <a:xfrm>
            <a:off x="0" y="61876"/>
            <a:ext cx="468000" cy="360000"/>
          </a:xfrm>
        </p:spPr>
        <p:txBody>
          <a:bodyPr/>
          <a:lstStyle/>
          <a:p>
            <a:pPr algn="ctr"/>
            <a:fld id="{BC8CC03B-B61E-46F7-849C-14CEED5B6682}" type="slidenum">
              <a:rPr lang="nb-NO" sz="2000" smtClean="0">
                <a:solidFill>
                  <a:schemeClr val="tx1">
                    <a:lumMod val="65000"/>
                    <a:lumOff val="35000"/>
                  </a:schemeClr>
                </a:solidFill>
              </a:rPr>
              <a:pPr algn="ctr"/>
              <a:t>26</a:t>
            </a:fld>
            <a:endParaRPr lang="nb-NO" sz="2000">
              <a:solidFill>
                <a:schemeClr val="tx1">
                  <a:lumMod val="65000"/>
                  <a:lumOff val="35000"/>
                </a:schemeClr>
              </a:solidFill>
            </a:endParaRPr>
          </a:p>
        </p:txBody>
      </p:sp>
      <p:pic>
        <p:nvPicPr>
          <p:cNvPr id="6" name="Grafikk 5" descr="Volum med heldekkende fyll">
            <a:extLst>
              <a:ext uri="{FF2B5EF4-FFF2-40B4-BE49-F238E27FC236}">
                <a16:creationId xmlns:a16="http://schemas.microsoft.com/office/drawing/2014/main" id="{E8DFDC66-AB8A-49CB-5D47-68E78DF8DB78}"/>
              </a:ext>
            </a:extLst>
          </p:cNvPr>
          <p:cNvPicPr>
            <a:picLocks noChangeAspect="1"/>
          </p:cNvPicPr>
          <p:nvPr/>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val="0"/>
              </a:ext>
            </a:extLst>
          </a:blip>
          <a:stretch>
            <a:fillRect/>
          </a:stretch>
        </p:blipFill>
        <p:spPr>
          <a:xfrm>
            <a:off x="11539496" y="6193846"/>
            <a:ext cx="540000" cy="540000"/>
          </a:xfrm>
          <a:prstGeom prst="rect">
            <a:avLst/>
          </a:prstGeom>
        </p:spPr>
      </p:pic>
      <p:pic>
        <p:nvPicPr>
          <p:cNvPr id="2" name="Picture 2" descr="UIB logo">
            <a:extLst>
              <a:ext uri="{FF2B5EF4-FFF2-40B4-BE49-F238E27FC236}">
                <a16:creationId xmlns:a16="http://schemas.microsoft.com/office/drawing/2014/main" id="{6137F722-032E-92E2-BAB5-79AA00CA2DC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80899" y="5828162"/>
            <a:ext cx="844500" cy="8445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54100"/>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Gruppe 6">
            <a:extLst>
              <a:ext uri="{FF2B5EF4-FFF2-40B4-BE49-F238E27FC236}">
                <a16:creationId xmlns:a16="http://schemas.microsoft.com/office/drawing/2014/main" id="{98719CAC-73BC-9548-49E6-13417865A251}"/>
              </a:ext>
            </a:extLst>
          </p:cNvPr>
          <p:cNvGrpSpPr/>
          <p:nvPr/>
        </p:nvGrpSpPr>
        <p:grpSpPr>
          <a:xfrm>
            <a:off x="0" y="0"/>
            <a:ext cx="12192000" cy="6858000"/>
            <a:chExt cx="12192000" cy="6858000"/>
          </a:xfrm>
        </p:grpSpPr>
        <p:sp>
          <p:nvSpPr>
            <p:cNvPr id="8" name="Rektangel: ett avrundet hjørne 7">
              <a:extLst>
                <a:ext uri="{FF2B5EF4-FFF2-40B4-BE49-F238E27FC236}">
                  <a16:creationId xmlns:a16="http://schemas.microsoft.com/office/drawing/2014/main" id="{4A72154E-0377-E17A-A798-D63BECFB4C92}"/>
                </a:ext>
              </a:extLst>
            </p:cNvPr>
            <p:cNvSpPr/>
            <p:nvPr/>
          </p:nvSpPr>
          <p:spPr>
            <a:xfrm>
              <a:off x="63149" y="5710412"/>
              <a:ext cx="1080000" cy="108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9" name="Gruppe 8">
              <a:extLst>
                <a:ext uri="{FF2B5EF4-FFF2-40B4-BE49-F238E27FC236}">
                  <a16:creationId xmlns:a16="http://schemas.microsoft.com/office/drawing/2014/main" id="{87593823-284C-3F54-C6C6-29CFB5892A4D}"/>
                </a:ext>
              </a:extLst>
            </p:cNvPr>
            <p:cNvGrpSpPr/>
            <p:nvPr/>
          </p:nvGrpSpPr>
          <p:grpSpPr>
            <a:xfrm>
              <a:off x="0" y="0"/>
              <a:ext cx="12192000" cy="6858000"/>
              <a:chExt cx="12192000" cy="6858000"/>
            </a:xfrm>
          </p:grpSpPr>
          <p:cxnSp>
            <p:nvCxnSpPr>
              <p:cNvPr id="11" name="Rett linje 10">
                <a:extLst>
                  <a:ext uri="{FF2B5EF4-FFF2-40B4-BE49-F238E27FC236}">
                    <a16:creationId xmlns:a16="http://schemas.microsoft.com/office/drawing/2014/main" id="{992C524C-BDB8-4ACD-61A7-78AFA470BAE9}"/>
                  </a:ext>
                </a:extLst>
              </p:cNvPr>
              <p:cNvCxnSpPr/>
              <p:nvPr/>
            </p:nvCxnSpPr>
            <p:spPr>
              <a:xfrm>
                <a:off x="0" y="61877"/>
                <a:ext cx="12192000" cy="0"/>
              </a:xfrm>
              <a:prstGeom prst="line">
                <a:avLst/>
              </a:prstGeom>
              <a:ln w="127000" cmpd="thickThi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858AE66A-9198-CE05-6554-BEE538DD3EFA}"/>
                  </a:ext>
                </a:extLst>
              </p:cNvPr>
              <p:cNvCxnSpPr/>
              <p:nvPr/>
            </p:nvCxnSpPr>
            <p:spPr>
              <a:xfrm flipH="1" flipV="1">
                <a:off x="12131700" y="0"/>
                <a:ext cx="0" cy="6858000"/>
              </a:xfrm>
              <a:prstGeom prst="line">
                <a:avLst/>
              </a:prstGeom>
              <a:ln w="127000" cmpd="thickThi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Rett linje 12">
                <a:extLst>
                  <a:ext uri="{FF2B5EF4-FFF2-40B4-BE49-F238E27FC236}">
                    <a16:creationId xmlns:a16="http://schemas.microsoft.com/office/drawing/2014/main" id="{B9ACA66D-CC52-B30E-E783-3D180689FD18}"/>
                  </a:ext>
                </a:extLst>
              </p:cNvPr>
              <p:cNvCxnSpPr/>
              <p:nvPr/>
            </p:nvCxnSpPr>
            <p:spPr>
              <a:xfrm flipH="1" flipV="1">
                <a:off x="60299" y="0"/>
                <a:ext cx="0" cy="6858000"/>
              </a:xfrm>
              <a:prstGeom prst="line">
                <a:avLst/>
              </a:prstGeom>
              <a:ln w="127000" cmpd="thinThick">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Rektangel 13">
                <a:extLst>
                  <a:ext uri="{FF2B5EF4-FFF2-40B4-BE49-F238E27FC236}">
                    <a16:creationId xmlns:a16="http://schemas.microsoft.com/office/drawing/2014/main" id="{9D449AAA-B911-239B-66B1-F9289B425222}"/>
                  </a:ext>
                </a:extLst>
              </p:cNvPr>
              <p:cNvSpPr/>
              <p:nvPr/>
            </p:nvSpPr>
            <p:spPr>
              <a:xfrm>
                <a:off x="0" y="6492875"/>
                <a:ext cx="12192000" cy="36512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3"/>
                <a:r>
                  <a:rPr lang="nb-NO">
                    <a:solidFill>
                      <a:schemeClr val="tx1">
                        <a:lumMod val="65000"/>
                        <a:lumOff val="35000"/>
                      </a:schemeClr>
                    </a:solidFill>
                  </a:rPr>
                  <a:t>Kari Nordmann, UIB, </a:t>
                </a:r>
                <a:r>
                  <a:rPr lang="nb-NO">
                    <a:solidFill>
                      <a:schemeClr val="tx1">
                        <a:lumMod val="65000"/>
                        <a:lumOff val="35000"/>
                      </a:schemeClr>
                    </a:solidFill>
                    <a:hlinkClick r:id="rId2"/>
                  </a:rPr>
                  <a:t>kari.nordmann@uib.no</a:t>
                </a:r>
                <a:r>
                  <a:rPr lang="nb-NO">
                    <a:solidFill>
                      <a:schemeClr val="tx1">
                        <a:lumMod val="65000"/>
                        <a:lumOff val="35000"/>
                      </a:schemeClr>
                    </a:solidFill>
                  </a:rPr>
                  <a:t> </a:t>
                </a:r>
              </a:p>
            </p:txBody>
          </p:sp>
          <p:sp>
            <p:nvSpPr>
              <p:cNvPr id="18" name="Rektangel: ett avrundet hjørne 17">
                <a:extLst>
                  <a:ext uri="{FF2B5EF4-FFF2-40B4-BE49-F238E27FC236}">
                    <a16:creationId xmlns:a16="http://schemas.microsoft.com/office/drawing/2014/main" id="{F77713E8-F53C-0EDF-429E-E186E49E91CF}"/>
                  </a:ext>
                </a:extLst>
              </p:cNvPr>
              <p:cNvSpPr/>
              <p:nvPr/>
            </p:nvSpPr>
            <p:spPr>
              <a:xfrm rot="5400000">
                <a:off x="65759" y="67776"/>
                <a:ext cx="360000" cy="36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ktangel: ett avrundet hjørne 18">
                <a:extLst>
                  <a:ext uri="{FF2B5EF4-FFF2-40B4-BE49-F238E27FC236}">
                    <a16:creationId xmlns:a16="http://schemas.microsoft.com/office/drawing/2014/main" id="{C5D1CDCA-4331-F0B6-78D2-B10D81C5178C}"/>
                  </a:ext>
                </a:extLst>
              </p:cNvPr>
              <p:cNvSpPr/>
              <p:nvPr/>
            </p:nvSpPr>
            <p:spPr>
              <a:xfrm rot="16200000">
                <a:off x="11411696" y="6066198"/>
                <a:ext cx="720000" cy="72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2" name="Rett linje 21">
                <a:extLst>
                  <a:ext uri="{FF2B5EF4-FFF2-40B4-BE49-F238E27FC236}">
                    <a16:creationId xmlns:a16="http://schemas.microsoft.com/office/drawing/2014/main" id="{63905031-2803-0C6A-7798-371AA9F22C34}"/>
                  </a:ext>
                </a:extLst>
              </p:cNvPr>
              <p:cNvCxnSpPr/>
              <p:nvPr/>
            </p:nvCxnSpPr>
            <p:spPr>
              <a:xfrm>
                <a:off x="0" y="6505072"/>
                <a:ext cx="11518900" cy="0"/>
              </a:xfrm>
              <a:prstGeom prst="line">
                <a:avLst/>
              </a:prstGeom>
              <a:ln w="127000" cmpd="thinThick">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0" name="Rektangel: ett avrundet hjørne 9">
              <a:extLst>
                <a:ext uri="{FF2B5EF4-FFF2-40B4-BE49-F238E27FC236}">
                  <a16:creationId xmlns:a16="http://schemas.microsoft.com/office/drawing/2014/main" id="{57ADBCDE-7679-B7DB-69F7-7BA159B2EED9}"/>
                </a:ext>
              </a:extLst>
            </p:cNvPr>
            <p:cNvSpPr/>
            <p:nvPr/>
          </p:nvSpPr>
          <p:spPr>
            <a:xfrm rot="10800000">
              <a:off x="11945850" y="72175"/>
              <a:ext cx="180000" cy="18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4" name="Frihåndsform: figur 3">
            <a:extLst>
              <a:ext uri="{FF2B5EF4-FFF2-40B4-BE49-F238E27FC236}">
                <a16:creationId xmlns:a16="http://schemas.microsoft.com/office/drawing/2014/main" id="{2F15E47F-F578-1B2B-BF32-E05ECC3FFCEE}"/>
              </a:ext>
            </a:extLst>
          </p:cNvPr>
          <p:cNvSpPr/>
          <p:nvPr/>
        </p:nvSpPr>
        <p:spPr>
          <a:xfrm>
            <a:off x="838200" y="720150"/>
            <a:ext cx="10510837" cy="899314"/>
          </a:xfrm>
          <a:custGeom>
            <a:gdLst>
              <a:gd name="connsiteX0" fmla="*/ 0 w 8725179"/>
              <a:gd name="connsiteY0" fmla="*/ 488868 h 899314"/>
              <a:gd name="connsiteX1" fmla="*/ 6400800 w 8725179"/>
              <a:gd name="connsiteY1" fmla="*/ 480402 h 899314"/>
              <a:gd name="connsiteX2" fmla="*/ 7543800 w 8725179"/>
              <a:gd name="connsiteY2" fmla="*/ 471935 h 899314"/>
              <a:gd name="connsiteX3" fmla="*/ 8212666 w 8725179"/>
              <a:gd name="connsiteY3" fmla="*/ 421135 h 899314"/>
              <a:gd name="connsiteX4" fmla="*/ 8551333 w 8725179"/>
              <a:gd name="connsiteY4" fmla="*/ 6268 h 899314"/>
              <a:gd name="connsiteX5" fmla="*/ 8644466 w 8725179"/>
              <a:gd name="connsiteY5" fmla="*/ 785202 h 899314"/>
              <a:gd name="connsiteX6" fmla="*/ 8725179 w 8725179"/>
              <a:gd name="connsiteY6" fmla="*/ 897650 h 8993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5179" h="899313">
                <a:moveTo>
                  <a:pt x="0" y="488868"/>
                </a:moveTo>
                <a:lnTo>
                  <a:pt x="6400800" y="480402"/>
                </a:lnTo>
                <a:lnTo>
                  <a:pt x="7543800" y="471935"/>
                </a:lnTo>
                <a:cubicBezTo>
                  <a:pt x="7845778" y="462057"/>
                  <a:pt x="8044744" y="498746"/>
                  <a:pt x="8212666" y="421135"/>
                </a:cubicBezTo>
                <a:cubicBezTo>
                  <a:pt x="8380588" y="343524"/>
                  <a:pt x="8479366" y="-54410"/>
                  <a:pt x="8551333" y="6268"/>
                </a:cubicBezTo>
                <a:cubicBezTo>
                  <a:pt x="8623300" y="66946"/>
                  <a:pt x="8614833" y="637035"/>
                  <a:pt x="8644466" y="785202"/>
                </a:cubicBezTo>
                <a:cubicBezTo>
                  <a:pt x="8674099" y="933369"/>
                  <a:pt x="8697662" y="892887"/>
                  <a:pt x="8725179" y="897650"/>
                </a:cubicBezTo>
              </a:path>
            </a:pathLst>
          </a:cu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21" name="Tittel 1">
            <a:extLst>
              <a:ext uri="{FF2B5EF4-FFF2-40B4-BE49-F238E27FC236}">
                <a16:creationId xmlns:a16="http://schemas.microsoft.com/office/drawing/2014/main" id="{266A248C-F710-6527-A20A-FC4D0F1DD8E8}"/>
              </a:ext>
            </a:extLst>
          </p:cNvPr>
          <p:cNvSpPr>
            <a:spLocks noGrp="1"/>
          </p:cNvSpPr>
          <p:nvPr>
            <p:ph type="title"/>
          </p:nvPr>
        </p:nvSpPr>
        <p:spPr>
          <a:xfrm>
            <a:off x="838200" y="293901"/>
            <a:ext cx="10515600" cy="1325563"/>
          </a:xfrm>
        </p:spPr>
        <p:txBody>
          <a:bodyPr>
            <a:normAutofit/>
          </a:bodyPr>
          <a:lstStyle/>
          <a:p>
            <a:r>
              <a:rPr lang="nb-NO" sz="3200"/>
              <a:t>Kilder til nøytronstråling</a:t>
            </a:r>
          </a:p>
        </p:txBody>
      </p:sp>
      <p:sp>
        <p:nvSpPr>
          <p:cNvPr id="15" name="Plassholder for innhold 14">
            <a:extLst>
              <a:ext uri="{FF2B5EF4-FFF2-40B4-BE49-F238E27FC236}">
                <a16:creationId xmlns:a16="http://schemas.microsoft.com/office/drawing/2014/main" id="{245D56E4-76B6-8434-DB9F-96C92B0D6AF5}"/>
              </a:ext>
            </a:extLst>
          </p:cNvPr>
          <p:cNvSpPr>
            <a:spLocks noGrp="1"/>
          </p:cNvSpPr>
          <p:nvPr>
            <p:ph idx="1"/>
          </p:nvPr>
        </p:nvSpPr>
        <p:spPr>
          <a:xfrm>
            <a:off x="838200" y="1825625"/>
            <a:ext cx="6093541" cy="1744202"/>
          </a:xfrm>
        </p:spPr>
        <p:txBody>
          <a:bodyPr>
            <a:normAutofit/>
          </a:bodyPr>
          <a:lstStyle/>
          <a:p>
            <a:r>
              <a:rPr lang="nb-NO" sz="1800"/>
              <a:t>Sånn og sånn</a:t>
            </a:r>
          </a:p>
          <a:p>
            <a:r>
              <a:rPr lang="nb-NO" sz="1800"/>
              <a:t>Mer og mer</a:t>
            </a:r>
          </a:p>
        </p:txBody>
      </p:sp>
      <p:sp>
        <p:nvSpPr>
          <p:cNvPr id="26" name="Plassholder for lysbildenummer 25">
            <a:extLst>
              <a:ext uri="{FF2B5EF4-FFF2-40B4-BE49-F238E27FC236}">
                <a16:creationId xmlns:a16="http://schemas.microsoft.com/office/drawing/2014/main" id="{F845B8CA-1CB9-C352-6796-92779F54FF38}"/>
              </a:ext>
            </a:extLst>
          </p:cNvPr>
          <p:cNvSpPr>
            <a:spLocks noGrp="1"/>
          </p:cNvSpPr>
          <p:nvPr>
            <p:ph type="sldNum" sz="quarter" idx="12"/>
          </p:nvPr>
        </p:nvSpPr>
        <p:spPr>
          <a:xfrm>
            <a:off x="0" y="61876"/>
            <a:ext cx="468000" cy="360000"/>
          </a:xfrm>
        </p:spPr>
        <p:txBody>
          <a:bodyPr/>
          <a:lstStyle/>
          <a:p>
            <a:pPr algn="ctr"/>
            <a:fld id="{BC8CC03B-B61E-46F7-849C-14CEED5B6682}" type="slidenum">
              <a:rPr lang="nb-NO" sz="2000" smtClean="0">
                <a:solidFill>
                  <a:schemeClr val="tx1">
                    <a:lumMod val="65000"/>
                    <a:lumOff val="35000"/>
                  </a:schemeClr>
                </a:solidFill>
              </a:rPr>
              <a:pPr algn="ctr"/>
              <a:t>27</a:t>
            </a:fld>
            <a:endParaRPr lang="nb-NO" sz="2000">
              <a:solidFill>
                <a:schemeClr val="tx1">
                  <a:lumMod val="65000"/>
                  <a:lumOff val="35000"/>
                </a:schemeClr>
              </a:solidFill>
            </a:endParaRPr>
          </a:p>
        </p:txBody>
      </p:sp>
      <p:pic>
        <p:nvPicPr>
          <p:cNvPr id="6" name="Grafikk 5" descr="Volum med heldekkende fyll">
            <a:extLst>
              <a:ext uri="{FF2B5EF4-FFF2-40B4-BE49-F238E27FC236}">
                <a16:creationId xmlns:a16="http://schemas.microsoft.com/office/drawing/2014/main" id="{E8DFDC66-AB8A-49CB-5D47-68E78DF8DB78}"/>
              </a:ext>
            </a:extLst>
          </p:cNvPr>
          <p:cNvPicPr>
            <a:picLocks noChangeAspect="1"/>
          </p:cNvPicPr>
          <p:nvPr/>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val="0"/>
              </a:ext>
            </a:extLst>
          </a:blip>
          <a:stretch>
            <a:fillRect/>
          </a:stretch>
        </p:blipFill>
        <p:spPr>
          <a:xfrm>
            <a:off x="11539496" y="6193846"/>
            <a:ext cx="540000" cy="540000"/>
          </a:xfrm>
          <a:prstGeom prst="rect">
            <a:avLst/>
          </a:prstGeom>
        </p:spPr>
      </p:pic>
      <p:sp>
        <p:nvSpPr>
          <p:cNvPr id="31" name="Rektangel 30">
            <a:extLst>
              <a:ext uri="{FF2B5EF4-FFF2-40B4-BE49-F238E27FC236}">
                <a16:creationId xmlns:a16="http://schemas.microsoft.com/office/drawing/2014/main" id="{B75179DE-F964-9483-E7D7-0ED7F90033B9}"/>
              </a:ext>
            </a:extLst>
          </p:cNvPr>
          <p:cNvSpPr/>
          <p:nvPr/>
        </p:nvSpPr>
        <p:spPr>
          <a:xfrm>
            <a:off x="7427288" y="1470240"/>
            <a:ext cx="2831689" cy="195558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Et bilde du har tatt eller laget selv.</a:t>
            </a:r>
          </a:p>
          <a:p>
            <a:pPr algn="ctr"/>
            <a:r>
              <a:rPr lang="nb-NO">
                <a:solidFill>
                  <a:schemeClr val="tx1"/>
                </a:solidFill>
              </a:rPr>
              <a:t>Vær obs på copyright!</a:t>
            </a:r>
          </a:p>
        </p:txBody>
      </p:sp>
      <p:sp>
        <p:nvSpPr>
          <p:cNvPr id="3" name="Rektangel 2">
            <a:extLst>
              <a:ext uri="{FF2B5EF4-FFF2-40B4-BE49-F238E27FC236}">
                <a16:creationId xmlns:a16="http://schemas.microsoft.com/office/drawing/2014/main" id="{8CBC0C1C-1144-37B6-C2FD-9A364D091FC1}"/>
              </a:ext>
            </a:extLst>
          </p:cNvPr>
          <p:cNvSpPr/>
          <p:nvPr/>
        </p:nvSpPr>
        <p:spPr>
          <a:xfrm>
            <a:off x="1294408" y="3658107"/>
            <a:ext cx="2968360" cy="218696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a:solidFill>
                  <a:schemeClr val="tx1"/>
                </a:solidFill>
              </a:rPr>
              <a:t>Et bilde du har tatt eller laget selv.</a:t>
            </a:r>
          </a:p>
          <a:p>
            <a:pPr algn="ctr"/>
            <a:r>
              <a:rPr lang="nb-NO">
                <a:solidFill>
                  <a:schemeClr val="tx1"/>
                </a:solidFill>
              </a:rPr>
              <a:t>Vær obs på copyright!</a:t>
            </a:r>
          </a:p>
        </p:txBody>
      </p:sp>
      <p:sp>
        <p:nvSpPr>
          <p:cNvPr id="5" name="Plassholder for innhold 14">
            <a:extLst>
              <a:ext uri="{FF2B5EF4-FFF2-40B4-BE49-F238E27FC236}">
                <a16:creationId xmlns:a16="http://schemas.microsoft.com/office/drawing/2014/main" id="{F586E139-1314-14D5-5F1F-CC8267B179F4}"/>
              </a:ext>
            </a:extLst>
          </p:cNvPr>
          <p:cNvSpPr txBox="1"/>
          <p:nvPr/>
        </p:nvSpPr>
        <p:spPr>
          <a:xfrm>
            <a:off x="4654099" y="4209955"/>
            <a:ext cx="6093541" cy="17442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1800"/>
              <a:t>Bla bla bla</a:t>
            </a:r>
          </a:p>
          <a:p>
            <a:r>
              <a:rPr lang="nb-NO" sz="1800"/>
              <a:t>Sånn og sånn</a:t>
            </a:r>
          </a:p>
          <a:p>
            <a:r>
              <a:rPr lang="nb-NO" sz="1800"/>
              <a:t>Mer og mer</a:t>
            </a:r>
          </a:p>
        </p:txBody>
      </p:sp>
      <p:pic>
        <p:nvPicPr>
          <p:cNvPr id="16" name="Picture 2" descr="UIB logo">
            <a:extLst>
              <a:ext uri="{FF2B5EF4-FFF2-40B4-BE49-F238E27FC236}">
                <a16:creationId xmlns:a16="http://schemas.microsoft.com/office/drawing/2014/main" id="{3F1B5399-EAF3-B1F9-3D0F-F41E1C96C89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80899" y="5828162"/>
            <a:ext cx="844500" cy="8445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362533"/>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1" name="Gruppe 10">
            <a:extLst>
              <a:ext uri="{FF2B5EF4-FFF2-40B4-BE49-F238E27FC236}">
                <a16:creationId xmlns:a16="http://schemas.microsoft.com/office/drawing/2014/main" id="{2DC82E58-0365-3439-A657-E4FA1FFD9D4A}"/>
              </a:ext>
            </a:extLst>
          </p:cNvPr>
          <p:cNvGrpSpPr/>
          <p:nvPr/>
        </p:nvGrpSpPr>
        <p:grpSpPr>
          <a:xfrm>
            <a:off x="0" y="0"/>
            <a:ext cx="12192000" cy="6858000"/>
            <a:chExt cx="12192000" cy="6858000"/>
          </a:xfrm>
        </p:grpSpPr>
        <p:sp>
          <p:nvSpPr>
            <p:cNvPr id="12" name="Rektangel: ett avrundet hjørne 11">
              <a:extLst>
                <a:ext uri="{FF2B5EF4-FFF2-40B4-BE49-F238E27FC236}">
                  <a16:creationId xmlns:a16="http://schemas.microsoft.com/office/drawing/2014/main" id="{0F804AC9-9B30-DAC6-BF43-E490927C6A65}"/>
                </a:ext>
              </a:extLst>
            </p:cNvPr>
            <p:cNvSpPr/>
            <p:nvPr/>
          </p:nvSpPr>
          <p:spPr>
            <a:xfrm>
              <a:off x="63149" y="5710412"/>
              <a:ext cx="1080000" cy="108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3" name="Gruppe 12">
              <a:extLst>
                <a:ext uri="{FF2B5EF4-FFF2-40B4-BE49-F238E27FC236}">
                  <a16:creationId xmlns:a16="http://schemas.microsoft.com/office/drawing/2014/main" id="{F55857C5-84E2-A603-3C8F-E09C3CCEF29D}"/>
                </a:ext>
              </a:extLst>
            </p:cNvPr>
            <p:cNvGrpSpPr/>
            <p:nvPr/>
          </p:nvGrpSpPr>
          <p:grpSpPr>
            <a:xfrm>
              <a:off x="0" y="0"/>
              <a:ext cx="12192000" cy="6858000"/>
              <a:chExt cx="12192000" cy="6858000"/>
            </a:xfrm>
          </p:grpSpPr>
          <p:cxnSp>
            <p:nvCxnSpPr>
              <p:cNvPr id="18" name="Rett linje 17">
                <a:extLst>
                  <a:ext uri="{FF2B5EF4-FFF2-40B4-BE49-F238E27FC236}">
                    <a16:creationId xmlns:a16="http://schemas.microsoft.com/office/drawing/2014/main" id="{6264F234-E541-7872-3EB1-CB68D086D344}"/>
                  </a:ext>
                </a:extLst>
              </p:cNvPr>
              <p:cNvCxnSpPr/>
              <p:nvPr/>
            </p:nvCxnSpPr>
            <p:spPr>
              <a:xfrm>
                <a:off x="0" y="61877"/>
                <a:ext cx="12192000" cy="0"/>
              </a:xfrm>
              <a:prstGeom prst="line">
                <a:avLst/>
              </a:prstGeom>
              <a:ln w="127000" cmpd="thickThi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2D3E4DA8-375D-AB7C-CF17-0957F1CED246}"/>
                  </a:ext>
                </a:extLst>
              </p:cNvPr>
              <p:cNvCxnSpPr/>
              <p:nvPr/>
            </p:nvCxnSpPr>
            <p:spPr>
              <a:xfrm flipH="1" flipV="1">
                <a:off x="12131700" y="0"/>
                <a:ext cx="0" cy="6858000"/>
              </a:xfrm>
              <a:prstGeom prst="line">
                <a:avLst/>
              </a:prstGeom>
              <a:ln w="127000" cmpd="thickThi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B07D6308-95E7-55BA-3771-93BA844AFD83}"/>
                  </a:ext>
                </a:extLst>
              </p:cNvPr>
              <p:cNvCxnSpPr/>
              <p:nvPr/>
            </p:nvCxnSpPr>
            <p:spPr>
              <a:xfrm flipH="1" flipV="1">
                <a:off x="60299" y="0"/>
                <a:ext cx="0" cy="6858000"/>
              </a:xfrm>
              <a:prstGeom prst="line">
                <a:avLst/>
              </a:prstGeom>
              <a:ln w="127000" cmpd="thinThick">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7" name="Rektangel 26">
                <a:extLst>
                  <a:ext uri="{FF2B5EF4-FFF2-40B4-BE49-F238E27FC236}">
                    <a16:creationId xmlns:a16="http://schemas.microsoft.com/office/drawing/2014/main" id="{4FB16C85-19B6-0ED8-5990-2F337441D987}"/>
                  </a:ext>
                </a:extLst>
              </p:cNvPr>
              <p:cNvSpPr/>
              <p:nvPr/>
            </p:nvSpPr>
            <p:spPr>
              <a:xfrm>
                <a:off x="0" y="6492875"/>
                <a:ext cx="12192000" cy="36512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3"/>
                <a:r>
                  <a:rPr lang="nb-NO">
                    <a:solidFill>
                      <a:schemeClr val="tx1">
                        <a:lumMod val="65000"/>
                        <a:lumOff val="35000"/>
                      </a:schemeClr>
                    </a:solidFill>
                  </a:rPr>
                  <a:t>Kari Nordmann, UIB, </a:t>
                </a:r>
                <a:r>
                  <a:rPr lang="nb-NO">
                    <a:solidFill>
                      <a:schemeClr val="tx1">
                        <a:lumMod val="65000"/>
                        <a:lumOff val="35000"/>
                      </a:schemeClr>
                    </a:solidFill>
                    <a:hlinkClick r:id="rId2"/>
                  </a:rPr>
                  <a:t>kari.nordmann@uib.no</a:t>
                </a:r>
                <a:r>
                  <a:rPr lang="nb-NO">
                    <a:solidFill>
                      <a:schemeClr val="tx1">
                        <a:lumMod val="65000"/>
                        <a:lumOff val="35000"/>
                      </a:schemeClr>
                    </a:solidFill>
                  </a:rPr>
                  <a:t> </a:t>
                </a:r>
              </a:p>
            </p:txBody>
          </p:sp>
          <p:sp>
            <p:nvSpPr>
              <p:cNvPr id="28" name="Rektangel: ett avrundet hjørne 27">
                <a:extLst>
                  <a:ext uri="{FF2B5EF4-FFF2-40B4-BE49-F238E27FC236}">
                    <a16:creationId xmlns:a16="http://schemas.microsoft.com/office/drawing/2014/main" id="{E3936C55-1ABF-8B00-F325-17D3792F33AC}"/>
                  </a:ext>
                </a:extLst>
              </p:cNvPr>
              <p:cNvSpPr/>
              <p:nvPr/>
            </p:nvSpPr>
            <p:spPr>
              <a:xfrm rot="5400000">
                <a:off x="65759" y="67776"/>
                <a:ext cx="360000" cy="36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Rektangel: ett avrundet hjørne 29">
                <a:extLst>
                  <a:ext uri="{FF2B5EF4-FFF2-40B4-BE49-F238E27FC236}">
                    <a16:creationId xmlns:a16="http://schemas.microsoft.com/office/drawing/2014/main" id="{5F453400-E138-1EC5-F1B8-C4B5A9BBA6EE}"/>
                  </a:ext>
                </a:extLst>
              </p:cNvPr>
              <p:cNvSpPr/>
              <p:nvPr/>
            </p:nvSpPr>
            <p:spPr>
              <a:xfrm rot="16200000">
                <a:off x="11411696" y="6066198"/>
                <a:ext cx="720000" cy="72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31" name="Rett linje 30">
                <a:extLst>
                  <a:ext uri="{FF2B5EF4-FFF2-40B4-BE49-F238E27FC236}">
                    <a16:creationId xmlns:a16="http://schemas.microsoft.com/office/drawing/2014/main" id="{CC400CDF-E42A-A654-3F15-AC8C1E3021EA}"/>
                  </a:ext>
                </a:extLst>
              </p:cNvPr>
              <p:cNvCxnSpPr/>
              <p:nvPr/>
            </p:nvCxnSpPr>
            <p:spPr>
              <a:xfrm>
                <a:off x="0" y="6505072"/>
                <a:ext cx="11518900" cy="0"/>
              </a:xfrm>
              <a:prstGeom prst="line">
                <a:avLst/>
              </a:prstGeom>
              <a:ln w="127000" cmpd="thinThick">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4" name="Rektangel: ett avrundet hjørne 13">
              <a:extLst>
                <a:ext uri="{FF2B5EF4-FFF2-40B4-BE49-F238E27FC236}">
                  <a16:creationId xmlns:a16="http://schemas.microsoft.com/office/drawing/2014/main" id="{9E692447-0FFD-8C2C-D759-646576E2BE63}"/>
                </a:ext>
              </a:extLst>
            </p:cNvPr>
            <p:cNvSpPr/>
            <p:nvPr/>
          </p:nvSpPr>
          <p:spPr>
            <a:xfrm rot="10800000">
              <a:off x="11945850" y="72175"/>
              <a:ext cx="180000" cy="18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4" name="Frihåndsform: figur 3">
            <a:extLst>
              <a:ext uri="{FF2B5EF4-FFF2-40B4-BE49-F238E27FC236}">
                <a16:creationId xmlns:a16="http://schemas.microsoft.com/office/drawing/2014/main" id="{2F15E47F-F578-1B2B-BF32-E05ECC3FFCEE}"/>
              </a:ext>
            </a:extLst>
          </p:cNvPr>
          <p:cNvSpPr/>
          <p:nvPr/>
        </p:nvSpPr>
        <p:spPr>
          <a:xfrm>
            <a:off x="838200" y="720150"/>
            <a:ext cx="10510837" cy="899314"/>
          </a:xfrm>
          <a:custGeom>
            <a:gdLst>
              <a:gd name="connsiteX0" fmla="*/ 0 w 8725179"/>
              <a:gd name="connsiteY0" fmla="*/ 488868 h 899314"/>
              <a:gd name="connsiteX1" fmla="*/ 6400800 w 8725179"/>
              <a:gd name="connsiteY1" fmla="*/ 480402 h 899314"/>
              <a:gd name="connsiteX2" fmla="*/ 7543800 w 8725179"/>
              <a:gd name="connsiteY2" fmla="*/ 471935 h 899314"/>
              <a:gd name="connsiteX3" fmla="*/ 8212666 w 8725179"/>
              <a:gd name="connsiteY3" fmla="*/ 421135 h 899314"/>
              <a:gd name="connsiteX4" fmla="*/ 8551333 w 8725179"/>
              <a:gd name="connsiteY4" fmla="*/ 6268 h 899314"/>
              <a:gd name="connsiteX5" fmla="*/ 8644466 w 8725179"/>
              <a:gd name="connsiteY5" fmla="*/ 785202 h 899314"/>
              <a:gd name="connsiteX6" fmla="*/ 8725179 w 8725179"/>
              <a:gd name="connsiteY6" fmla="*/ 897650 h 8993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5179" h="899313">
                <a:moveTo>
                  <a:pt x="0" y="488868"/>
                </a:moveTo>
                <a:lnTo>
                  <a:pt x="6400800" y="480402"/>
                </a:lnTo>
                <a:lnTo>
                  <a:pt x="7543800" y="471935"/>
                </a:lnTo>
                <a:cubicBezTo>
                  <a:pt x="7845778" y="462057"/>
                  <a:pt x="8044744" y="498746"/>
                  <a:pt x="8212666" y="421135"/>
                </a:cubicBezTo>
                <a:cubicBezTo>
                  <a:pt x="8380588" y="343524"/>
                  <a:pt x="8479366" y="-54410"/>
                  <a:pt x="8551333" y="6268"/>
                </a:cubicBezTo>
                <a:cubicBezTo>
                  <a:pt x="8623300" y="66946"/>
                  <a:pt x="8614833" y="637035"/>
                  <a:pt x="8644466" y="785202"/>
                </a:cubicBezTo>
                <a:cubicBezTo>
                  <a:pt x="8674099" y="933369"/>
                  <a:pt x="8697662" y="892887"/>
                  <a:pt x="8725179" y="897650"/>
                </a:cubicBezTo>
              </a:path>
            </a:pathLst>
          </a:cu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10" name="Tittel 1">
            <a:extLst>
              <a:ext uri="{FF2B5EF4-FFF2-40B4-BE49-F238E27FC236}">
                <a16:creationId xmlns:a16="http://schemas.microsoft.com/office/drawing/2014/main" id="{CE878DE8-6192-620F-0D49-BD6827CBD738}"/>
              </a:ext>
            </a:extLst>
          </p:cNvPr>
          <p:cNvSpPr>
            <a:spLocks noGrp="1"/>
          </p:cNvSpPr>
          <p:nvPr>
            <p:ph type="title"/>
          </p:nvPr>
        </p:nvSpPr>
        <p:spPr>
          <a:xfrm>
            <a:off x="838200" y="556383"/>
            <a:ext cx="10515600" cy="791661"/>
          </a:xfrm>
        </p:spPr>
        <p:txBody>
          <a:bodyPr>
            <a:normAutofit/>
          </a:bodyPr>
          <a:lstStyle/>
          <a:p>
            <a:r>
              <a:rPr lang="nb-NO" sz="3200"/>
              <a:t>Litteraturliste</a:t>
            </a:r>
          </a:p>
        </p:txBody>
      </p:sp>
      <p:sp>
        <p:nvSpPr>
          <p:cNvPr id="15" name="Plassholder for innhold 14">
            <a:extLst>
              <a:ext uri="{FF2B5EF4-FFF2-40B4-BE49-F238E27FC236}">
                <a16:creationId xmlns:a16="http://schemas.microsoft.com/office/drawing/2014/main" id="{245D56E4-76B6-8434-DB9F-96C92B0D6AF5}"/>
              </a:ext>
            </a:extLst>
          </p:cNvPr>
          <p:cNvSpPr>
            <a:spLocks noGrp="1"/>
          </p:cNvSpPr>
          <p:nvPr>
            <p:ph idx="1"/>
          </p:nvPr>
        </p:nvSpPr>
        <p:spPr/>
        <p:txBody>
          <a:bodyPr>
            <a:normAutofit/>
          </a:bodyPr>
          <a:lstStyle/>
          <a:p>
            <a:r>
              <a:rPr lang="nb-NO" sz="1800"/>
              <a:t>Referanse 1</a:t>
            </a:r>
          </a:p>
          <a:p>
            <a:r>
              <a:rPr lang="nb-NO" sz="1800"/>
              <a:t>Referanse 2</a:t>
            </a:r>
          </a:p>
          <a:p>
            <a:r>
              <a:rPr lang="nb-NO" sz="1800"/>
              <a:t>Manual 1</a:t>
            </a:r>
          </a:p>
          <a:p>
            <a:r>
              <a:rPr lang="nb-NO" sz="1800"/>
              <a:t>Manual 2</a:t>
            </a:r>
          </a:p>
          <a:p>
            <a:r>
              <a:rPr lang="nb-NO" sz="1800"/>
              <a:t>Nasjonal prosedyre 1</a:t>
            </a:r>
          </a:p>
          <a:p>
            <a:r>
              <a:rPr lang="nb-NO" sz="1800"/>
              <a:t>Nasjonal prosedyre 2</a:t>
            </a:r>
          </a:p>
          <a:p>
            <a:r>
              <a:rPr lang="nb-NO" sz="1800"/>
              <a:t>Bok 1</a:t>
            </a:r>
          </a:p>
          <a:p>
            <a:r>
              <a:rPr lang="nb-NO" sz="1800"/>
              <a:t>Bok 2</a:t>
            </a:r>
          </a:p>
        </p:txBody>
      </p:sp>
      <p:sp>
        <p:nvSpPr>
          <p:cNvPr id="26" name="Plassholder for lysbildenummer 25">
            <a:extLst>
              <a:ext uri="{FF2B5EF4-FFF2-40B4-BE49-F238E27FC236}">
                <a16:creationId xmlns:a16="http://schemas.microsoft.com/office/drawing/2014/main" id="{F845B8CA-1CB9-C352-6796-92779F54FF38}"/>
              </a:ext>
            </a:extLst>
          </p:cNvPr>
          <p:cNvSpPr>
            <a:spLocks noGrp="1"/>
          </p:cNvSpPr>
          <p:nvPr>
            <p:ph type="sldNum" sz="quarter" idx="12"/>
          </p:nvPr>
        </p:nvSpPr>
        <p:spPr>
          <a:xfrm>
            <a:off x="0" y="61876"/>
            <a:ext cx="468000" cy="360000"/>
          </a:xfrm>
        </p:spPr>
        <p:txBody>
          <a:bodyPr/>
          <a:lstStyle/>
          <a:p>
            <a:pPr algn="ctr"/>
            <a:fld id="{BC8CC03B-B61E-46F7-849C-14CEED5B6682}" type="slidenum">
              <a:rPr lang="nb-NO" sz="2000" smtClean="0">
                <a:solidFill>
                  <a:schemeClr val="tx1">
                    <a:lumMod val="65000"/>
                    <a:lumOff val="35000"/>
                  </a:schemeClr>
                </a:solidFill>
              </a:rPr>
              <a:pPr algn="ctr"/>
              <a:t>28</a:t>
            </a:fld>
            <a:endParaRPr lang="nb-NO" sz="2000">
              <a:solidFill>
                <a:schemeClr val="tx1">
                  <a:lumMod val="65000"/>
                  <a:lumOff val="35000"/>
                </a:schemeClr>
              </a:solidFill>
            </a:endParaRPr>
          </a:p>
        </p:txBody>
      </p:sp>
      <p:pic>
        <p:nvPicPr>
          <p:cNvPr id="6" name="Grafikk 5" descr="Volum med heldekkende fyll">
            <a:extLst>
              <a:ext uri="{FF2B5EF4-FFF2-40B4-BE49-F238E27FC236}">
                <a16:creationId xmlns:a16="http://schemas.microsoft.com/office/drawing/2014/main" id="{E8DFDC66-AB8A-49CB-5D47-68E78DF8DB78}"/>
              </a:ext>
            </a:extLst>
          </p:cNvPr>
          <p:cNvPicPr>
            <a:picLocks noChangeAspect="1"/>
          </p:cNvPicPr>
          <p:nvPr/>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val="0"/>
              </a:ext>
            </a:extLst>
          </a:blip>
          <a:stretch>
            <a:fillRect/>
          </a:stretch>
        </p:blipFill>
        <p:spPr>
          <a:xfrm>
            <a:off x="11539496" y="6193846"/>
            <a:ext cx="540000" cy="540000"/>
          </a:xfrm>
          <a:prstGeom prst="rect">
            <a:avLst/>
          </a:prstGeom>
        </p:spPr>
      </p:pic>
      <p:pic>
        <p:nvPicPr>
          <p:cNvPr id="2" name="Picture 2" descr="UIB logo">
            <a:extLst>
              <a:ext uri="{FF2B5EF4-FFF2-40B4-BE49-F238E27FC236}">
                <a16:creationId xmlns:a16="http://schemas.microsoft.com/office/drawing/2014/main" id="{6137F722-032E-92E2-BAB5-79AA00CA2DC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80899" y="5828162"/>
            <a:ext cx="844500" cy="8445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690732"/>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Plassholder for lysbildenummer 1">
            <a:extLst>
              <a:ext uri="{FF2B5EF4-FFF2-40B4-BE49-F238E27FC236}">
                <a16:creationId xmlns:a16="http://schemas.microsoft.com/office/drawing/2014/main" id="{CEB1EA92-445B-493E-BB82-FC680A715AF5}"/>
              </a:ext>
            </a:extLst>
          </p:cNvPr>
          <p:cNvSpPr>
            <a:spLocks noGrp="1"/>
          </p:cNvSpPr>
          <p:nvPr>
            <p:ph type="sldNum" sz="quarter" idx="12"/>
          </p:nvPr>
        </p:nvSpPr>
        <p:spPr/>
        <p:txBody>
          <a:bodyPr/>
          <a:lstStyle/>
          <a:p>
            <a:fld id="{BC8CC03B-B61E-46F7-849C-14CEED5B6682}" type="slidenum">
              <a:rPr lang="nb-NO" smtClean="0"/>
              <a:t>3</a:t>
            </a:fld>
            <a:endParaRPr lang="nb-NO"/>
          </a:p>
        </p:txBody>
      </p:sp>
      <p:sp>
        <p:nvSpPr>
          <p:cNvPr id="3" name="Alternativ prosess 2">
            <a:extLst>
              <a:ext uri="{FF2B5EF4-FFF2-40B4-BE49-F238E27FC236}">
                <a16:creationId xmlns:a16="http://schemas.microsoft.com/office/drawing/2014/main" id="{0A7F4ADA-A29C-72B6-DA36-A59E5513AFCF}"/>
              </a:ext>
            </a:extLst>
          </p:cNvPr>
          <p:cNvSpPr/>
          <p:nvPr/>
        </p:nvSpPr>
        <p:spPr>
          <a:xfrm>
            <a:off x="4492800" y="266400"/>
            <a:ext cx="1692000" cy="259200"/>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a:t>Godkjent doseplan</a:t>
            </a:r>
          </a:p>
        </p:txBody>
      </p:sp>
      <p:sp>
        <p:nvSpPr>
          <p:cNvPr id="4" name="Prosess 3">
            <a:extLst>
              <a:ext uri="{FF2B5EF4-FFF2-40B4-BE49-F238E27FC236}">
                <a16:creationId xmlns:a16="http://schemas.microsoft.com/office/drawing/2014/main" id="{6B39F8F7-CAD5-F40A-92D2-33C13FACDC64}"/>
              </a:ext>
            </a:extLst>
          </p:cNvPr>
          <p:cNvSpPr/>
          <p:nvPr/>
        </p:nvSpPr>
        <p:spPr>
          <a:xfrm>
            <a:off x="4219200" y="792000"/>
            <a:ext cx="2246400" cy="244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err="1"/>
              <a:t>Eksportér plan (DICOM)</a:t>
            </a:r>
          </a:p>
        </p:txBody>
      </p:sp>
      <p:sp>
        <p:nvSpPr>
          <p:cNvPr id="5" name="Prosess 4">
            <a:extLst>
              <a:ext uri="{FF2B5EF4-FFF2-40B4-BE49-F238E27FC236}">
                <a16:creationId xmlns:a16="http://schemas.microsoft.com/office/drawing/2014/main" id="{8CB1B093-146B-542A-82A9-3C521DA6A866}"/>
              </a:ext>
            </a:extLst>
          </p:cNvPr>
          <p:cNvSpPr/>
          <p:nvPr/>
        </p:nvSpPr>
        <p:spPr>
          <a:xfrm>
            <a:off x="1452720" y="1496750"/>
            <a:ext cx="1612800" cy="6776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a:t>Importer Dicom-plan til MC dosesjekk</a:t>
            </a:r>
            <a:endParaRPr lang="nb-NO"/>
          </a:p>
        </p:txBody>
      </p:sp>
      <p:sp>
        <p:nvSpPr>
          <p:cNvPr id="6" name="Prosess 5">
            <a:extLst>
              <a:ext uri="{FF2B5EF4-FFF2-40B4-BE49-F238E27FC236}">
                <a16:creationId xmlns:a16="http://schemas.microsoft.com/office/drawing/2014/main" id="{F5795CAC-EC9F-C56E-CEEB-3D827D1AF8B8}"/>
              </a:ext>
            </a:extLst>
          </p:cNvPr>
          <p:cNvSpPr/>
          <p:nvPr/>
        </p:nvSpPr>
        <p:spPr>
          <a:xfrm>
            <a:off x="4104000" y="1496750"/>
            <a:ext cx="2469600" cy="684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a:t>Kjør doseplanen i klinisk modus</a:t>
            </a:r>
          </a:p>
        </p:txBody>
      </p:sp>
      <p:cxnSp>
        <p:nvCxnSpPr>
          <p:cNvPr id="7" name="Kobling: vinkel 8">
            <a:extLst>
              <a:ext uri="{FF2B5EF4-FFF2-40B4-BE49-F238E27FC236}">
                <a16:creationId xmlns:a16="http://schemas.microsoft.com/office/drawing/2014/main" id="{014DFD82-B16C-7428-CA5F-48DF9F3E179B}"/>
              </a:ext>
            </a:extLst>
          </p:cNvPr>
          <p:cNvCxnSpPr/>
          <p:nvPr/>
        </p:nvCxnSpPr>
        <p:spPr>
          <a:xfrm flipH="1">
            <a:off x="5338800" y="1036800"/>
            <a:ext cx="9950" cy="4599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Kobling: vinkel 7">
            <a:extLst>
              <a:ext uri="{FF2B5EF4-FFF2-40B4-BE49-F238E27FC236}">
                <a16:creationId xmlns:a16="http://schemas.microsoft.com/office/drawing/2014/main" id="{01F248EC-E6B5-242C-4C23-2B8B5D3B2BDD}"/>
              </a:ext>
            </a:extLst>
          </p:cNvPr>
          <p:cNvCxnSpPr/>
          <p:nvPr/>
        </p:nvCxnSpPr>
        <p:spPr>
          <a:xfrm rot="10800000" flipV="1">
            <a:off x="2259120" y="1206824"/>
            <a:ext cx="3083280" cy="289925"/>
          </a:xfrm>
          <a:prstGeom prst="bentConnector3">
            <a:avLst>
              <a:gd name="adj1" fmla="val 9983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Prosess 8">
            <a:extLst>
              <a:ext uri="{FF2B5EF4-FFF2-40B4-BE49-F238E27FC236}">
                <a16:creationId xmlns:a16="http://schemas.microsoft.com/office/drawing/2014/main" id="{26CD9440-FD0A-D5D1-6A04-201D906CA052}"/>
              </a:ext>
            </a:extLst>
          </p:cNvPr>
          <p:cNvSpPr/>
          <p:nvPr/>
        </p:nvSpPr>
        <p:spPr>
          <a:xfrm>
            <a:off x="7598446" y="1496750"/>
            <a:ext cx="2469600" cy="6776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a:t>Hent ut koordinater og MU for hver spot i doseplanen</a:t>
            </a:r>
          </a:p>
        </p:txBody>
      </p:sp>
      <p:sp>
        <p:nvSpPr>
          <p:cNvPr id="10" name="Prosess 9">
            <a:extLst>
              <a:ext uri="{FF2B5EF4-FFF2-40B4-BE49-F238E27FC236}">
                <a16:creationId xmlns:a16="http://schemas.microsoft.com/office/drawing/2014/main" id="{9EB15C4F-F46A-46F8-0F9E-829460C2D065}"/>
              </a:ext>
            </a:extLst>
          </p:cNvPr>
          <p:cNvSpPr/>
          <p:nvPr/>
        </p:nvSpPr>
        <p:spPr>
          <a:xfrm>
            <a:off x="4150275" y="2588113"/>
            <a:ext cx="2364350" cy="70496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a:t>Lagre MU og spot-posisjonsdata (Loggfildata)</a:t>
            </a:r>
          </a:p>
        </p:txBody>
      </p:sp>
      <p:sp>
        <p:nvSpPr>
          <p:cNvPr id="11" name="Prosess 10">
            <a:extLst>
              <a:ext uri="{FF2B5EF4-FFF2-40B4-BE49-F238E27FC236}">
                <a16:creationId xmlns:a16="http://schemas.microsoft.com/office/drawing/2014/main" id="{CA3832D3-DDF1-9341-FB1C-504F9A0A75D9}"/>
              </a:ext>
            </a:extLst>
          </p:cNvPr>
          <p:cNvSpPr/>
          <p:nvPr/>
        </p:nvSpPr>
        <p:spPr>
          <a:xfrm>
            <a:off x="7651071" y="2560712"/>
            <a:ext cx="2364350" cy="684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a:t>Lagre MU og spot-posisjonsdata (TPS)</a:t>
            </a:r>
          </a:p>
        </p:txBody>
      </p:sp>
      <p:sp>
        <p:nvSpPr>
          <p:cNvPr id="12" name="Summeringspunkt 11">
            <a:extLst>
              <a:ext uri="{FF2B5EF4-FFF2-40B4-BE49-F238E27FC236}">
                <a16:creationId xmlns:a16="http://schemas.microsoft.com/office/drawing/2014/main" id="{F8CAF919-C745-D8FD-0C98-31F0AA699B1B}"/>
              </a:ext>
            </a:extLst>
          </p:cNvPr>
          <p:cNvSpPr/>
          <p:nvPr/>
        </p:nvSpPr>
        <p:spPr>
          <a:xfrm>
            <a:off x="6249477" y="3465271"/>
            <a:ext cx="387181" cy="389860"/>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Prosess 12">
            <a:extLst>
              <a:ext uri="{FF2B5EF4-FFF2-40B4-BE49-F238E27FC236}">
                <a16:creationId xmlns:a16="http://schemas.microsoft.com/office/drawing/2014/main" id="{C9667E44-05DF-B9D3-DEEC-228F4B0CCEF0}"/>
              </a:ext>
            </a:extLst>
          </p:cNvPr>
          <p:cNvSpPr/>
          <p:nvPr/>
        </p:nvSpPr>
        <p:spPr>
          <a:xfrm>
            <a:off x="5264493" y="4175051"/>
            <a:ext cx="2364350" cy="61668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a:t>Sammenlign målt MU og pos. mot TPS for hver spot </a:t>
            </a:r>
          </a:p>
        </p:txBody>
      </p:sp>
      <p:sp>
        <p:nvSpPr>
          <p:cNvPr id="14" name="Prosess 13">
            <a:extLst>
              <a:ext uri="{FF2B5EF4-FFF2-40B4-BE49-F238E27FC236}">
                <a16:creationId xmlns:a16="http://schemas.microsoft.com/office/drawing/2014/main" id="{9431B117-55E5-4DDC-217E-5550E23BB5FD}"/>
              </a:ext>
            </a:extLst>
          </p:cNvPr>
          <p:cNvSpPr/>
          <p:nvPr/>
        </p:nvSpPr>
        <p:spPr>
          <a:xfrm>
            <a:off x="1449372" y="2384407"/>
            <a:ext cx="1616148" cy="35260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err="1"/>
              <a:t>Beregn MC-dose</a:t>
            </a:r>
          </a:p>
        </p:txBody>
      </p:sp>
      <p:sp>
        <p:nvSpPr>
          <p:cNvPr id="15" name="Prosess 14">
            <a:extLst>
              <a:ext uri="{FF2B5EF4-FFF2-40B4-BE49-F238E27FC236}">
                <a16:creationId xmlns:a16="http://schemas.microsoft.com/office/drawing/2014/main" id="{C307E6B7-0F29-32CB-1211-A489ECD65863}"/>
              </a:ext>
            </a:extLst>
          </p:cNvPr>
          <p:cNvSpPr/>
          <p:nvPr/>
        </p:nvSpPr>
        <p:spPr>
          <a:xfrm>
            <a:off x="1452720" y="2902712"/>
            <a:ext cx="1612800" cy="6414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I</a:t>
            </a:r>
            <a:r>
              <a:rPr lang="nb-NO" sz="1400"/>
              <a:t>mporter dose i TPS og sammenligne</a:t>
            </a:r>
            <a:endParaRPr lang="nb-NO"/>
          </a:p>
        </p:txBody>
      </p:sp>
      <p:sp>
        <p:nvSpPr>
          <p:cNvPr id="16" name="Beslutning 15">
            <a:extLst>
              <a:ext uri="{FF2B5EF4-FFF2-40B4-BE49-F238E27FC236}">
                <a16:creationId xmlns:a16="http://schemas.microsoft.com/office/drawing/2014/main" id="{DEEC9B39-CA75-383D-EDDA-5D9AAFA4917C}"/>
              </a:ext>
            </a:extLst>
          </p:cNvPr>
          <p:cNvSpPr/>
          <p:nvPr/>
        </p:nvSpPr>
        <p:spPr>
          <a:xfrm>
            <a:off x="1449372" y="4097078"/>
            <a:ext cx="1616148" cy="694661"/>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a:solidFill>
                  <a:schemeClr val="tx1"/>
                </a:solidFill>
              </a:rPr>
              <a:t>Akseptabelt?</a:t>
            </a:r>
          </a:p>
        </p:txBody>
      </p:sp>
      <p:sp>
        <p:nvSpPr>
          <p:cNvPr id="17" name="Prosess 16">
            <a:extLst>
              <a:ext uri="{FF2B5EF4-FFF2-40B4-BE49-F238E27FC236}">
                <a16:creationId xmlns:a16="http://schemas.microsoft.com/office/drawing/2014/main" id="{A4037C4A-AA3C-6316-9FA4-201F850F77C7}"/>
              </a:ext>
            </a:extLst>
          </p:cNvPr>
          <p:cNvSpPr/>
          <p:nvPr/>
        </p:nvSpPr>
        <p:spPr>
          <a:xfrm>
            <a:off x="1519775" y="5397793"/>
            <a:ext cx="1460205" cy="24809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a:t>Feilsøk</a:t>
            </a:r>
            <a:endParaRPr lang="nb-NO"/>
          </a:p>
        </p:txBody>
      </p:sp>
      <p:sp>
        <p:nvSpPr>
          <p:cNvPr id="18" name="Summeringspunkt 17">
            <a:extLst>
              <a:ext uri="{FF2B5EF4-FFF2-40B4-BE49-F238E27FC236}">
                <a16:creationId xmlns:a16="http://schemas.microsoft.com/office/drawing/2014/main" id="{1771B27E-FF04-0D9A-8440-1AFDB419F984}"/>
              </a:ext>
            </a:extLst>
          </p:cNvPr>
          <p:cNvSpPr/>
          <p:nvPr/>
        </p:nvSpPr>
        <p:spPr>
          <a:xfrm>
            <a:off x="4261871" y="5305645"/>
            <a:ext cx="446568" cy="432391"/>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Beslutning 18">
            <a:extLst>
              <a:ext uri="{FF2B5EF4-FFF2-40B4-BE49-F238E27FC236}">
                <a16:creationId xmlns:a16="http://schemas.microsoft.com/office/drawing/2014/main" id="{B3C281DA-C39C-F18D-920E-C870650A5B0E}"/>
              </a:ext>
            </a:extLst>
          </p:cNvPr>
          <p:cNvSpPr/>
          <p:nvPr/>
        </p:nvSpPr>
        <p:spPr>
          <a:xfrm>
            <a:off x="5638594" y="5174511"/>
            <a:ext cx="1616148" cy="694661"/>
          </a:xfrm>
          <a:prstGeom prst="flowChartDecis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a:solidFill>
                  <a:schemeClr val="tx1"/>
                </a:solidFill>
              </a:rPr>
              <a:t>Akseptabelt?</a:t>
            </a:r>
          </a:p>
        </p:txBody>
      </p:sp>
      <p:sp>
        <p:nvSpPr>
          <p:cNvPr id="20" name="Prosess 19">
            <a:extLst>
              <a:ext uri="{FF2B5EF4-FFF2-40B4-BE49-F238E27FC236}">
                <a16:creationId xmlns:a16="http://schemas.microsoft.com/office/drawing/2014/main" id="{7C372FED-4191-FAD7-E74B-370163F764E8}"/>
              </a:ext>
            </a:extLst>
          </p:cNvPr>
          <p:cNvSpPr/>
          <p:nvPr/>
        </p:nvSpPr>
        <p:spPr>
          <a:xfrm>
            <a:off x="7821730" y="5397794"/>
            <a:ext cx="1460205" cy="24809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a:t>Feilsøk</a:t>
            </a:r>
            <a:endParaRPr lang="nb-NO"/>
          </a:p>
        </p:txBody>
      </p:sp>
      <p:sp>
        <p:nvSpPr>
          <p:cNvPr id="21" name="Alternativ prosess 20">
            <a:extLst>
              <a:ext uri="{FF2B5EF4-FFF2-40B4-BE49-F238E27FC236}">
                <a16:creationId xmlns:a16="http://schemas.microsoft.com/office/drawing/2014/main" id="{862C8D3D-FDFE-7E8B-6666-03A09D31A109}"/>
              </a:ext>
            </a:extLst>
          </p:cNvPr>
          <p:cNvSpPr/>
          <p:nvPr/>
        </p:nvSpPr>
        <p:spPr>
          <a:xfrm>
            <a:off x="3321044" y="6294474"/>
            <a:ext cx="2310809" cy="432384"/>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a:cs typeface="Calibri Light"/>
              </a:rPr>
              <a:t>Pasientspesifikk kvalitetskontroll ferdig</a:t>
            </a:r>
            <a:endParaRPr lang="nb-NO" sz="1400"/>
          </a:p>
        </p:txBody>
      </p:sp>
      <p:cxnSp>
        <p:nvCxnSpPr>
          <p:cNvPr id="22" name="Kobling: vinkel 8">
            <a:extLst>
              <a:ext uri="{FF2B5EF4-FFF2-40B4-BE49-F238E27FC236}">
                <a16:creationId xmlns:a16="http://schemas.microsoft.com/office/drawing/2014/main" id="{85F4153B-5433-1F2A-8706-36B62802CD08}"/>
              </a:ext>
            </a:extLst>
          </p:cNvPr>
          <p:cNvCxnSpPr>
            <a:stCxn id="3" idx="2"/>
            <a:endCxn id="4" idx="0"/>
          </p:cNvCxnSpPr>
          <p:nvPr/>
        </p:nvCxnSpPr>
        <p:spPr>
          <a:xfrm>
            <a:off x="5338800" y="525600"/>
            <a:ext cx="3600" cy="2664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Kobling: vinkel 8">
            <a:extLst>
              <a:ext uri="{FF2B5EF4-FFF2-40B4-BE49-F238E27FC236}">
                <a16:creationId xmlns:a16="http://schemas.microsoft.com/office/drawing/2014/main" id="{CAA58BF1-E479-DCE5-22B0-4B46A89A665C}"/>
              </a:ext>
            </a:extLst>
          </p:cNvPr>
          <p:cNvCxnSpPr>
            <a:stCxn id="6" idx="2"/>
            <a:endCxn id="10" idx="0"/>
          </p:cNvCxnSpPr>
          <p:nvPr/>
        </p:nvCxnSpPr>
        <p:spPr>
          <a:xfrm flipH="1">
            <a:off x="5332450" y="2180750"/>
            <a:ext cx="6350" cy="4073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Kobling: vinkel 8">
            <a:extLst>
              <a:ext uri="{FF2B5EF4-FFF2-40B4-BE49-F238E27FC236}">
                <a16:creationId xmlns:a16="http://schemas.microsoft.com/office/drawing/2014/main" id="{E1A0B7CB-E1DF-1062-1D2B-E4818FAA153E}"/>
              </a:ext>
            </a:extLst>
          </p:cNvPr>
          <p:cNvCxnSpPr/>
          <p:nvPr/>
        </p:nvCxnSpPr>
        <p:spPr>
          <a:xfrm flipH="1">
            <a:off x="2257446" y="2174400"/>
            <a:ext cx="1674" cy="21000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Kobling: vinkel 8">
            <a:extLst>
              <a:ext uri="{FF2B5EF4-FFF2-40B4-BE49-F238E27FC236}">
                <a16:creationId xmlns:a16="http://schemas.microsoft.com/office/drawing/2014/main" id="{CEBA56CC-538A-9E63-1A89-E228374826CB}"/>
              </a:ext>
            </a:extLst>
          </p:cNvPr>
          <p:cNvCxnSpPr/>
          <p:nvPr/>
        </p:nvCxnSpPr>
        <p:spPr>
          <a:xfrm>
            <a:off x="2257446" y="2737016"/>
            <a:ext cx="3600" cy="19309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Kobling: vinkel 8">
            <a:extLst>
              <a:ext uri="{FF2B5EF4-FFF2-40B4-BE49-F238E27FC236}">
                <a16:creationId xmlns:a16="http://schemas.microsoft.com/office/drawing/2014/main" id="{4119FB30-EC7E-C48B-2235-9BDB2D17653A}"/>
              </a:ext>
            </a:extLst>
          </p:cNvPr>
          <p:cNvCxnSpPr>
            <a:stCxn id="9" idx="2"/>
          </p:cNvCxnSpPr>
          <p:nvPr/>
        </p:nvCxnSpPr>
        <p:spPr>
          <a:xfrm flipH="1">
            <a:off x="8833246" y="2174400"/>
            <a:ext cx="0" cy="37140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Kobling: vinkel 8">
            <a:extLst>
              <a:ext uri="{FF2B5EF4-FFF2-40B4-BE49-F238E27FC236}">
                <a16:creationId xmlns:a16="http://schemas.microsoft.com/office/drawing/2014/main" id="{752653D7-7E8D-9114-827C-06A0AF0B4151}"/>
              </a:ext>
            </a:extLst>
          </p:cNvPr>
          <p:cNvCxnSpPr/>
          <p:nvPr/>
        </p:nvCxnSpPr>
        <p:spPr>
          <a:xfrm flipH="1">
            <a:off x="2249878" y="4791739"/>
            <a:ext cx="7568" cy="6060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Kobling: vinkel 8">
            <a:extLst>
              <a:ext uri="{FF2B5EF4-FFF2-40B4-BE49-F238E27FC236}">
                <a16:creationId xmlns:a16="http://schemas.microsoft.com/office/drawing/2014/main" id="{45FF5C4C-2564-3F55-E861-6520A5C57032}"/>
              </a:ext>
            </a:extLst>
          </p:cNvPr>
          <p:cNvCxnSpPr>
            <a:stCxn id="13" idx="2"/>
          </p:cNvCxnSpPr>
          <p:nvPr/>
        </p:nvCxnSpPr>
        <p:spPr>
          <a:xfrm flipH="1">
            <a:off x="6446668" y="4791740"/>
            <a:ext cx="0" cy="36669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Kobling: vinkel 8">
            <a:extLst>
              <a:ext uri="{FF2B5EF4-FFF2-40B4-BE49-F238E27FC236}">
                <a16:creationId xmlns:a16="http://schemas.microsoft.com/office/drawing/2014/main" id="{C24F9E40-67F4-BEF2-C4B3-B0ADFC7A3DB6}"/>
              </a:ext>
            </a:extLst>
          </p:cNvPr>
          <p:cNvCxnSpPr/>
          <p:nvPr/>
        </p:nvCxnSpPr>
        <p:spPr>
          <a:xfrm flipH="1">
            <a:off x="2249877" y="3544192"/>
            <a:ext cx="9243" cy="56632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Kobling: vinkel 8">
            <a:extLst>
              <a:ext uri="{FF2B5EF4-FFF2-40B4-BE49-F238E27FC236}">
                <a16:creationId xmlns:a16="http://schemas.microsoft.com/office/drawing/2014/main" id="{92596FBC-CE61-9124-D42B-3A79CD78A2AC}"/>
              </a:ext>
            </a:extLst>
          </p:cNvPr>
          <p:cNvCxnSpPr/>
          <p:nvPr/>
        </p:nvCxnSpPr>
        <p:spPr>
          <a:xfrm flipH="1">
            <a:off x="4476449" y="5738036"/>
            <a:ext cx="8706" cy="5564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Kobling: vinkel 8">
            <a:extLst>
              <a:ext uri="{FF2B5EF4-FFF2-40B4-BE49-F238E27FC236}">
                <a16:creationId xmlns:a16="http://schemas.microsoft.com/office/drawing/2014/main" id="{3E38CD16-BE23-1634-F47E-C8D018A1883B}"/>
              </a:ext>
            </a:extLst>
          </p:cNvPr>
          <p:cNvCxnSpPr/>
          <p:nvPr/>
        </p:nvCxnSpPr>
        <p:spPr>
          <a:xfrm>
            <a:off x="6443068" y="3863168"/>
            <a:ext cx="3600" cy="31188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Kobling: vinkel 8">
            <a:extLst>
              <a:ext uri="{FF2B5EF4-FFF2-40B4-BE49-F238E27FC236}">
                <a16:creationId xmlns:a16="http://schemas.microsoft.com/office/drawing/2014/main" id="{2AB72885-7C1A-9E78-A6E0-A1BD30883B3D}"/>
              </a:ext>
            </a:extLst>
          </p:cNvPr>
          <p:cNvCxnSpPr>
            <a:stCxn id="19" idx="3"/>
            <a:endCxn id="20" idx="1"/>
          </p:cNvCxnSpPr>
          <p:nvPr/>
        </p:nvCxnSpPr>
        <p:spPr>
          <a:xfrm flipV="1">
            <a:off x="7254742" y="5521841"/>
            <a:ext cx="566988"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Kobling: vinkel 8">
            <a:extLst>
              <a:ext uri="{FF2B5EF4-FFF2-40B4-BE49-F238E27FC236}">
                <a16:creationId xmlns:a16="http://schemas.microsoft.com/office/drawing/2014/main" id="{8E240380-6DB3-23E7-96C1-AC0E5AA51020}"/>
              </a:ext>
            </a:extLst>
          </p:cNvPr>
          <p:cNvCxnSpPr/>
          <p:nvPr/>
        </p:nvCxnSpPr>
        <p:spPr>
          <a:xfrm flipV="1">
            <a:off x="1245830" y="914399"/>
            <a:ext cx="2973370" cy="2553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Kobling: vinkel 34">
            <a:extLst>
              <a:ext uri="{FF2B5EF4-FFF2-40B4-BE49-F238E27FC236}">
                <a16:creationId xmlns:a16="http://schemas.microsoft.com/office/drawing/2014/main" id="{624D1AAA-9CE6-4EB7-A1BF-F5FEF2AD9D53}"/>
              </a:ext>
            </a:extLst>
          </p:cNvPr>
          <p:cNvCxnSpPr>
            <a:endCxn id="4" idx="3"/>
          </p:cNvCxnSpPr>
          <p:nvPr/>
        </p:nvCxnSpPr>
        <p:spPr>
          <a:xfrm rot="16200000" flipV="1">
            <a:off x="6079942" y="1300059"/>
            <a:ext cx="4603819" cy="3832502"/>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Kobling: vinkel 35">
            <a:extLst>
              <a:ext uri="{FF2B5EF4-FFF2-40B4-BE49-F238E27FC236}">
                <a16:creationId xmlns:a16="http://schemas.microsoft.com/office/drawing/2014/main" id="{C6CC08F4-F9E6-0A42-901C-4D22C455EB81}"/>
              </a:ext>
            </a:extLst>
          </p:cNvPr>
          <p:cNvCxnSpPr/>
          <p:nvPr/>
        </p:nvCxnSpPr>
        <p:spPr>
          <a:xfrm rot="10800000">
            <a:off x="1245831" y="940312"/>
            <a:ext cx="273945" cy="4581528"/>
          </a:xfrm>
          <a:prstGeom prst="bentConnector2">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7" name="Kobling: vinkel 8">
            <a:extLst>
              <a:ext uri="{FF2B5EF4-FFF2-40B4-BE49-F238E27FC236}">
                <a16:creationId xmlns:a16="http://schemas.microsoft.com/office/drawing/2014/main" id="{F384D7E6-D648-42DB-7663-187F924831C6}"/>
              </a:ext>
            </a:extLst>
          </p:cNvPr>
          <p:cNvCxnSpPr>
            <a:stCxn id="20" idx="3"/>
          </p:cNvCxnSpPr>
          <p:nvPr/>
        </p:nvCxnSpPr>
        <p:spPr>
          <a:xfrm>
            <a:off x="9281935" y="5521841"/>
            <a:ext cx="1016165" cy="11288"/>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8" name="Kobling: vinkel 37">
            <a:extLst>
              <a:ext uri="{FF2B5EF4-FFF2-40B4-BE49-F238E27FC236}">
                <a16:creationId xmlns:a16="http://schemas.microsoft.com/office/drawing/2014/main" id="{DC62DAA8-FAAD-F8DA-53D8-588F8C2207B9}"/>
              </a:ext>
            </a:extLst>
          </p:cNvPr>
          <p:cNvCxnSpPr>
            <a:stCxn id="11" idx="2"/>
            <a:endCxn id="12" idx="6"/>
          </p:cNvCxnSpPr>
          <p:nvPr/>
        </p:nvCxnSpPr>
        <p:spPr>
          <a:xfrm rot="5400000">
            <a:off x="7527208" y="2354162"/>
            <a:ext cx="415489" cy="2196588"/>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Kobling: vinkel 38">
            <a:extLst>
              <a:ext uri="{FF2B5EF4-FFF2-40B4-BE49-F238E27FC236}">
                <a16:creationId xmlns:a16="http://schemas.microsoft.com/office/drawing/2014/main" id="{640E71F4-468F-94CB-DC68-E978131DA313}"/>
              </a:ext>
            </a:extLst>
          </p:cNvPr>
          <p:cNvCxnSpPr>
            <a:stCxn id="16" idx="3"/>
            <a:endCxn id="18" idx="2"/>
          </p:cNvCxnSpPr>
          <p:nvPr/>
        </p:nvCxnSpPr>
        <p:spPr>
          <a:xfrm>
            <a:off x="3065520" y="4444409"/>
            <a:ext cx="1196351" cy="1077432"/>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kstSylinder 39">
            <a:extLst>
              <a:ext uri="{FF2B5EF4-FFF2-40B4-BE49-F238E27FC236}">
                <a16:creationId xmlns:a16="http://schemas.microsoft.com/office/drawing/2014/main" id="{2B465783-9D54-5218-1FA9-9F2BE2DA7A77}"/>
              </a:ext>
            </a:extLst>
          </p:cNvPr>
          <p:cNvSpPr txBox="1"/>
          <p:nvPr/>
        </p:nvSpPr>
        <p:spPr>
          <a:xfrm flipH="1">
            <a:off x="2209456" y="4903292"/>
            <a:ext cx="516812" cy="307777"/>
          </a:xfrm>
          <a:prstGeom prst="rect">
            <a:avLst/>
          </a:prstGeom>
          <a:noFill/>
        </p:spPr>
        <p:txBody>
          <a:bodyPr wrap="square" rtlCol="0">
            <a:spAutoFit/>
          </a:bodyPr>
          <a:lstStyle/>
          <a:p>
            <a:r>
              <a:rPr lang="nb-NO" sz="1400"/>
              <a:t>Nei</a:t>
            </a:r>
            <a:endParaRPr lang="nb-NO"/>
          </a:p>
        </p:txBody>
      </p:sp>
      <p:cxnSp>
        <p:nvCxnSpPr>
          <p:cNvPr id="41" name="Kobling: vinkel 40">
            <a:extLst>
              <a:ext uri="{FF2B5EF4-FFF2-40B4-BE49-F238E27FC236}">
                <a16:creationId xmlns:a16="http://schemas.microsoft.com/office/drawing/2014/main" id="{DAF6DEB8-9FF5-BBBF-A3ED-F50A6AD4BB38}"/>
              </a:ext>
            </a:extLst>
          </p:cNvPr>
          <p:cNvCxnSpPr>
            <a:endCxn id="9" idx="0"/>
          </p:cNvCxnSpPr>
          <p:nvPr/>
        </p:nvCxnSpPr>
        <p:spPr>
          <a:xfrm>
            <a:off x="5332450" y="1208748"/>
            <a:ext cx="3500796" cy="288002"/>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kstSylinder 41">
            <a:extLst>
              <a:ext uri="{FF2B5EF4-FFF2-40B4-BE49-F238E27FC236}">
                <a16:creationId xmlns:a16="http://schemas.microsoft.com/office/drawing/2014/main" id="{507F7E14-3213-4557-3C1F-24776AEF26F4}"/>
              </a:ext>
            </a:extLst>
          </p:cNvPr>
          <p:cNvSpPr txBox="1"/>
          <p:nvPr/>
        </p:nvSpPr>
        <p:spPr>
          <a:xfrm flipH="1">
            <a:off x="7312589" y="5285879"/>
            <a:ext cx="516812" cy="307777"/>
          </a:xfrm>
          <a:prstGeom prst="rect">
            <a:avLst/>
          </a:prstGeom>
          <a:noFill/>
        </p:spPr>
        <p:txBody>
          <a:bodyPr wrap="square" rtlCol="0">
            <a:spAutoFit/>
          </a:bodyPr>
          <a:lstStyle/>
          <a:p>
            <a:r>
              <a:rPr lang="nb-NO" sz="1400"/>
              <a:t>Nei</a:t>
            </a:r>
            <a:endParaRPr lang="nb-NO"/>
          </a:p>
        </p:txBody>
      </p:sp>
      <p:sp>
        <p:nvSpPr>
          <p:cNvPr id="43" name="TekstSylinder 42">
            <a:extLst>
              <a:ext uri="{FF2B5EF4-FFF2-40B4-BE49-F238E27FC236}">
                <a16:creationId xmlns:a16="http://schemas.microsoft.com/office/drawing/2014/main" id="{A8BCCE32-E4C5-1704-74EC-28F33FA5BF29}"/>
              </a:ext>
            </a:extLst>
          </p:cNvPr>
          <p:cNvSpPr txBox="1"/>
          <p:nvPr/>
        </p:nvSpPr>
        <p:spPr>
          <a:xfrm flipH="1">
            <a:off x="3261241" y="4202513"/>
            <a:ext cx="330734" cy="307777"/>
          </a:xfrm>
          <a:prstGeom prst="rect">
            <a:avLst/>
          </a:prstGeom>
          <a:noFill/>
        </p:spPr>
        <p:txBody>
          <a:bodyPr wrap="square" rtlCol="0">
            <a:spAutoFit/>
          </a:bodyPr>
          <a:lstStyle/>
          <a:p>
            <a:r>
              <a:rPr lang="nb-NO" sz="1400"/>
              <a:t>Ja</a:t>
            </a:r>
            <a:endParaRPr lang="nb-NO"/>
          </a:p>
        </p:txBody>
      </p:sp>
      <p:sp>
        <p:nvSpPr>
          <p:cNvPr id="44" name="TekstSylinder 43">
            <a:extLst>
              <a:ext uri="{FF2B5EF4-FFF2-40B4-BE49-F238E27FC236}">
                <a16:creationId xmlns:a16="http://schemas.microsoft.com/office/drawing/2014/main" id="{EEF47DF9-8A25-546B-4A9D-7D14EA771AB7}"/>
              </a:ext>
            </a:extLst>
          </p:cNvPr>
          <p:cNvSpPr txBox="1"/>
          <p:nvPr/>
        </p:nvSpPr>
        <p:spPr>
          <a:xfrm flipH="1">
            <a:off x="4875319" y="5280667"/>
            <a:ext cx="330734" cy="307777"/>
          </a:xfrm>
          <a:prstGeom prst="rect">
            <a:avLst/>
          </a:prstGeom>
          <a:noFill/>
        </p:spPr>
        <p:txBody>
          <a:bodyPr wrap="square" rtlCol="0">
            <a:spAutoFit/>
          </a:bodyPr>
          <a:lstStyle/>
          <a:p>
            <a:r>
              <a:rPr lang="nb-NO" sz="1400"/>
              <a:t>Ja</a:t>
            </a:r>
            <a:endParaRPr lang="nb-NO"/>
          </a:p>
        </p:txBody>
      </p:sp>
      <p:sp>
        <p:nvSpPr>
          <p:cNvPr id="45" name="TekstSylinder 44">
            <a:extLst>
              <a:ext uri="{FF2B5EF4-FFF2-40B4-BE49-F238E27FC236}">
                <a16:creationId xmlns:a16="http://schemas.microsoft.com/office/drawing/2014/main" id="{C51F74E7-82B7-03E5-3C8A-31C90828EFA6}"/>
              </a:ext>
            </a:extLst>
          </p:cNvPr>
          <p:cNvSpPr txBox="1"/>
          <p:nvPr/>
        </p:nvSpPr>
        <p:spPr>
          <a:xfrm>
            <a:off x="7417331" y="6172112"/>
            <a:ext cx="2743200"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900">
                <a:solidFill>
                  <a:srgbClr val="202020"/>
                </a:solidFill>
                <a:latin typeface="Aptos Display"/>
                <a:cs typeface="Helvetica"/>
              </a:rPr>
              <a:t>J. E. Johnson et. al, </a:t>
            </a:r>
            <a:r>
              <a:rPr lang="nb-NO" sz="900" err="1">
                <a:latin typeface="Aptos Display"/>
              </a:rPr>
              <a:t>Highly efficient and sensitive patient-specific quality assurance for spot-scanned proton therapy. PlosOne (2019)</a:t>
            </a:r>
          </a:p>
          <a:p>
            <a:endParaRPr lang="nb-NO" sz="1100" b="1">
              <a:solidFill>
                <a:srgbClr val="202020"/>
              </a:solidFill>
              <a:latin typeface="Helvetica"/>
              <a:cs typeface="Helvetica"/>
            </a:endParaRPr>
          </a:p>
        </p:txBody>
      </p:sp>
      <p:cxnSp>
        <p:nvCxnSpPr>
          <p:cNvPr id="46" name="Rett pilkobling 45">
            <a:extLst>
              <a:ext uri="{FF2B5EF4-FFF2-40B4-BE49-F238E27FC236}">
                <a16:creationId xmlns:a16="http://schemas.microsoft.com/office/drawing/2014/main" id="{7F3C1824-4624-9BA5-D6FF-7F4A72177C69}"/>
              </a:ext>
            </a:extLst>
          </p:cNvPr>
          <p:cNvCxnSpPr>
            <a:stCxn id="19" idx="1"/>
            <a:endCxn id="18" idx="6"/>
          </p:cNvCxnSpPr>
          <p:nvPr/>
        </p:nvCxnSpPr>
        <p:spPr>
          <a:xfrm flipH="1" flipV="1">
            <a:off x="4708439" y="5521841"/>
            <a:ext cx="930155"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8" name="Kobling: vinkel 47">
            <a:extLst>
              <a:ext uri="{FF2B5EF4-FFF2-40B4-BE49-F238E27FC236}">
                <a16:creationId xmlns:a16="http://schemas.microsoft.com/office/drawing/2014/main" id="{F6659D40-2C85-3FDE-A90F-3F05D1164239}"/>
              </a:ext>
            </a:extLst>
          </p:cNvPr>
          <p:cNvCxnSpPr>
            <a:stCxn id="10" idx="2"/>
            <a:endCxn id="12" idx="2"/>
          </p:cNvCxnSpPr>
          <p:nvPr/>
        </p:nvCxnSpPr>
        <p:spPr>
          <a:xfrm rot="16200000" flipH="1">
            <a:off x="5607401" y="3018124"/>
            <a:ext cx="367125" cy="917027"/>
          </a:xfrm>
          <a:prstGeom prst="bentConnector2">
            <a:avLst/>
          </a:prstGeom>
          <a:ln>
            <a:tailEnd type="triangle"/>
          </a:ln>
        </p:spPr>
        <p:style>
          <a:lnRef idx="2">
            <a:schemeClr val="dk1"/>
          </a:lnRef>
          <a:fillRef idx="0">
            <a:schemeClr val="dk1"/>
          </a:fillRef>
          <a:effectRef idx="1">
            <a:schemeClr val="dk1"/>
          </a:effectRef>
          <a:fontRef idx="minor">
            <a:schemeClr val="tx1"/>
          </a:fontRef>
        </p:style>
      </p:cxnSp>
      <p:grpSp>
        <p:nvGrpSpPr>
          <p:cNvPr id="56" name="Gruppe 55">
            <a:extLst>
              <a:ext uri="{FF2B5EF4-FFF2-40B4-BE49-F238E27FC236}">
                <a16:creationId xmlns:a16="http://schemas.microsoft.com/office/drawing/2014/main" id="{DF42DC2C-D376-70B2-C6D2-C34292966ABF}"/>
              </a:ext>
            </a:extLst>
          </p:cNvPr>
          <p:cNvGrpSpPr/>
          <p:nvPr/>
        </p:nvGrpSpPr>
        <p:grpSpPr>
          <a:xfrm>
            <a:off x="1103352" y="202888"/>
            <a:ext cx="7278499" cy="1128166"/>
            <a:chOff x="1103352" y="202888"/>
            <a:chExt cx="7278499" cy="1128166"/>
          </a:xfrm>
        </p:grpSpPr>
        <p:grpSp>
          <p:nvGrpSpPr>
            <p:cNvPr id="53" name="Gruppe 52">
              <a:extLst>
                <a:ext uri="{FF2B5EF4-FFF2-40B4-BE49-F238E27FC236}">
                  <a16:creationId xmlns:a16="http://schemas.microsoft.com/office/drawing/2014/main" id="{AC731E09-16F8-FD8E-183F-3FFF8CF7C19F}"/>
                </a:ext>
              </a:extLst>
            </p:cNvPr>
            <p:cNvGrpSpPr/>
            <p:nvPr/>
          </p:nvGrpSpPr>
          <p:grpSpPr>
            <a:xfrm>
              <a:off x="1699925" y="202888"/>
              <a:ext cx="6502149" cy="1128166"/>
              <a:chOff x="1699925" y="202888"/>
              <a:chExt cx="6502149" cy="1128166"/>
            </a:xfrm>
          </p:grpSpPr>
          <p:sp>
            <p:nvSpPr>
              <p:cNvPr id="50" name="Pil: ned 49">
                <a:extLst>
                  <a:ext uri="{FF2B5EF4-FFF2-40B4-BE49-F238E27FC236}">
                    <a16:creationId xmlns:a16="http://schemas.microsoft.com/office/drawing/2014/main" id="{041C20FD-4A73-4B80-6D6F-8AC2171DFB41}"/>
                  </a:ext>
                </a:extLst>
              </p:cNvPr>
              <p:cNvSpPr/>
              <p:nvPr/>
            </p:nvSpPr>
            <p:spPr>
              <a:xfrm>
                <a:off x="1699925" y="687334"/>
                <a:ext cx="309382" cy="643720"/>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51" name="Pil: ned 50">
                <a:extLst>
                  <a:ext uri="{FF2B5EF4-FFF2-40B4-BE49-F238E27FC236}">
                    <a16:creationId xmlns:a16="http://schemas.microsoft.com/office/drawing/2014/main" id="{922A0DBB-332C-ED0D-0724-3C5CB782B45E}"/>
                  </a:ext>
                </a:extLst>
              </p:cNvPr>
              <p:cNvSpPr/>
              <p:nvPr/>
            </p:nvSpPr>
            <p:spPr>
              <a:xfrm>
                <a:off x="7156909" y="202888"/>
                <a:ext cx="309382" cy="643720"/>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52" name="Høyre klammeparentes 51">
                <a:extLst>
                  <a:ext uri="{FF2B5EF4-FFF2-40B4-BE49-F238E27FC236}">
                    <a16:creationId xmlns:a16="http://schemas.microsoft.com/office/drawing/2014/main" id="{D955DFA0-58F9-D367-B5C9-94026C3CBA7A}"/>
                  </a:ext>
                </a:extLst>
              </p:cNvPr>
              <p:cNvSpPr/>
              <p:nvPr/>
            </p:nvSpPr>
            <p:spPr>
              <a:xfrm rot="16200000">
                <a:off x="7158161" y="121567"/>
                <a:ext cx="308681" cy="1779145"/>
              </a:xfrm>
              <a:prstGeom prst="righ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nb-NO"/>
              </a:p>
            </p:txBody>
          </p:sp>
        </p:grpSp>
        <p:sp>
          <p:nvSpPr>
            <p:cNvPr id="54" name="TekstSylinder 53">
              <a:extLst>
                <a:ext uri="{FF2B5EF4-FFF2-40B4-BE49-F238E27FC236}">
                  <a16:creationId xmlns:a16="http://schemas.microsoft.com/office/drawing/2014/main" id="{92DB7651-DE86-0476-7ED6-CBF862358E6B}"/>
                </a:ext>
              </a:extLst>
            </p:cNvPr>
            <p:cNvSpPr txBox="1"/>
            <p:nvPr/>
          </p:nvSpPr>
          <p:spPr>
            <a:xfrm>
              <a:off x="1103352" y="450712"/>
              <a:ext cx="1502527" cy="276999"/>
            </a:xfrm>
            <a:prstGeom prst="rect">
              <a:avLst/>
            </a:prstGeom>
            <a:noFill/>
          </p:spPr>
          <p:txBody>
            <a:bodyPr wrap="none" rtlCol="0">
              <a:spAutoFit/>
            </a:bodyPr>
            <a:lstStyle/>
            <a:p>
              <a:r>
                <a:rPr lang="nb-NO" sz="1200"/>
                <a:t>Uavh. doseberegning</a:t>
              </a:r>
            </a:p>
          </p:txBody>
        </p:sp>
        <p:sp>
          <p:nvSpPr>
            <p:cNvPr id="55" name="TekstSylinder 54">
              <a:extLst>
                <a:ext uri="{FF2B5EF4-FFF2-40B4-BE49-F238E27FC236}">
                  <a16:creationId xmlns:a16="http://schemas.microsoft.com/office/drawing/2014/main" id="{5CB038F4-6612-4F86-B1FC-12B7BCA51AAB}"/>
                </a:ext>
              </a:extLst>
            </p:cNvPr>
            <p:cNvSpPr txBox="1"/>
            <p:nvPr/>
          </p:nvSpPr>
          <p:spPr>
            <a:xfrm>
              <a:off x="7320342" y="374289"/>
              <a:ext cx="1061509" cy="276999"/>
            </a:xfrm>
            <a:prstGeom prst="rect">
              <a:avLst/>
            </a:prstGeom>
            <a:noFill/>
          </p:spPr>
          <p:txBody>
            <a:bodyPr wrap="none" rtlCol="0">
              <a:spAutoFit/>
            </a:bodyPr>
            <a:lstStyle/>
            <a:p>
              <a:r>
                <a:rPr lang="nb-NO" sz="1200"/>
                <a:t>Loggfilanalyse</a:t>
              </a:r>
            </a:p>
          </p:txBody>
        </p:sp>
      </p:grpSp>
      <p:sp>
        <p:nvSpPr>
          <p:cNvPr id="34" name="TekstSylinder 33">
            <a:extLst>
              <a:ext uri="{FF2B5EF4-FFF2-40B4-BE49-F238E27FC236}">
                <a16:creationId xmlns:a16="http://schemas.microsoft.com/office/drawing/2014/main" id="{AF2E5CBF-027E-F5A2-042D-AEC0D440E677}"/>
              </a:ext>
            </a:extLst>
          </p:cNvPr>
          <p:cNvSpPr txBox="1"/>
          <p:nvPr/>
        </p:nvSpPr>
        <p:spPr>
          <a:xfrm>
            <a:off x="120461" y="2395752"/>
            <a:ext cx="1189749" cy="384721"/>
          </a:xfrm>
          <a:prstGeom prst="rect">
            <a:avLst/>
          </a:prstGeom>
          <a:noFill/>
        </p:spPr>
        <p:txBody>
          <a:bodyPr wrap="none" rtlCol="0">
            <a:spAutoFit/>
          </a:bodyPr>
          <a:lstStyle/>
          <a:p>
            <a:r>
              <a:rPr lang="nb-NO" sz="1900" i="1" u="sng" err="1">
                <a:effectLst>
                  <a:outerShdw blurRad="38100" dist="38100" dir="2700000" algn="tl">
                    <a:srgbClr val="000000">
                      <a:alpha val="43137"/>
                    </a:srgbClr>
                  </a:outerShdw>
                </a:effectLst>
              </a:rPr>
              <a:t>MCsquare</a:t>
            </a:r>
            <a:endParaRPr lang="nb-NO" sz="1900" i="1" u="sng">
              <a:effectLst>
                <a:outerShdw blurRad="38100" dist="38100" dir="2700000" algn="tl">
                  <a:srgbClr val="000000">
                    <a:alpha val="43137"/>
                  </a:srgbClr>
                </a:outerShdw>
              </a:effectLst>
            </a:endParaRPr>
          </a:p>
        </p:txBody>
      </p:sp>
      <p:sp>
        <p:nvSpPr>
          <p:cNvPr id="47" name="TekstSylinder 46">
            <a:extLst>
              <a:ext uri="{FF2B5EF4-FFF2-40B4-BE49-F238E27FC236}">
                <a16:creationId xmlns:a16="http://schemas.microsoft.com/office/drawing/2014/main" id="{5901EFFE-D5BB-2CB5-5686-78714CE9FFA8}"/>
              </a:ext>
            </a:extLst>
          </p:cNvPr>
          <p:cNvSpPr txBox="1"/>
          <p:nvPr/>
        </p:nvSpPr>
        <p:spPr>
          <a:xfrm>
            <a:off x="3079154" y="2100069"/>
            <a:ext cx="1457450" cy="384721"/>
          </a:xfrm>
          <a:prstGeom prst="rect">
            <a:avLst/>
          </a:prstGeom>
          <a:noFill/>
        </p:spPr>
        <p:txBody>
          <a:bodyPr wrap="none" rtlCol="0">
            <a:spAutoFit/>
          </a:bodyPr>
          <a:lstStyle/>
          <a:p>
            <a:r>
              <a:rPr lang="nb-NO" sz="1900" i="1" u="sng">
                <a:effectLst>
                  <a:outerShdw blurRad="38100" dist="38100" dir="2700000" algn="tl">
                    <a:srgbClr val="000000">
                      <a:alpha val="43137"/>
                    </a:srgbClr>
                  </a:outerShdw>
                </a:effectLst>
              </a:rPr>
              <a:t>ProBeam360</a:t>
            </a:r>
          </a:p>
        </p:txBody>
      </p:sp>
      <p:sp>
        <p:nvSpPr>
          <p:cNvPr id="49" name="TekstSylinder 48">
            <a:extLst>
              <a:ext uri="{FF2B5EF4-FFF2-40B4-BE49-F238E27FC236}">
                <a16:creationId xmlns:a16="http://schemas.microsoft.com/office/drawing/2014/main" id="{B0E483CC-EE0C-7455-222E-C2C3632A5DCF}"/>
              </a:ext>
            </a:extLst>
          </p:cNvPr>
          <p:cNvSpPr txBox="1"/>
          <p:nvPr/>
        </p:nvSpPr>
        <p:spPr>
          <a:xfrm>
            <a:off x="10217445" y="1620133"/>
            <a:ext cx="1253741" cy="384721"/>
          </a:xfrm>
          <a:prstGeom prst="rect">
            <a:avLst/>
          </a:prstGeom>
          <a:noFill/>
        </p:spPr>
        <p:txBody>
          <a:bodyPr wrap="none" rtlCol="0">
            <a:spAutoFit/>
          </a:bodyPr>
          <a:lstStyle/>
          <a:p>
            <a:r>
              <a:rPr lang="nb-NO" sz="1900" i="1" u="sng" err="1">
                <a:effectLst>
                  <a:outerShdw blurRad="38100" dist="38100" dir="2700000" algn="tl">
                    <a:srgbClr val="000000">
                      <a:alpha val="43137"/>
                    </a:srgbClr>
                  </a:outerShdw>
                </a:effectLst>
              </a:rPr>
              <a:t>RayStation</a:t>
            </a:r>
            <a:endParaRPr lang="nb-NO" sz="1900" i="1" u="sng">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568394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3"/>
                                        </p:tgtEl>
                                        <p:attrNameLst>
                                          <p:attrName>style.color</p:attrName>
                                        </p:attrNameLst>
                                      </p:cBhvr>
                                      <p:by>
                                        <p:hsl h="7200000" s="0" l="0"/>
                                      </p:by>
                                    </p:animClr>
                                    <p:animClr clrSpc="hsl" dir="cw">
                                      <p:cBhvr>
                                        <p:cTn id="7" dur="500" fill="hold"/>
                                        <p:tgtEl>
                                          <p:spTgt spid="3"/>
                                        </p:tgtEl>
                                        <p:attrNameLst>
                                          <p:attrName>fillcolor</p:attrName>
                                        </p:attrNameLst>
                                      </p:cBhvr>
                                      <p:by>
                                        <p:hsl h="7200000" s="0" l="0"/>
                                      </p:by>
                                    </p:animClr>
                                    <p:animClr clrSpc="hsl" dir="cw">
                                      <p:cBhvr>
                                        <p:cTn id="8" dur="500" fill="hold"/>
                                        <p:tgtEl>
                                          <p:spTgt spid="3"/>
                                        </p:tgtEl>
                                        <p:attrNameLst>
                                          <p:attrName>stroke.color</p:attrName>
                                        </p:attrNameLst>
                                      </p:cBhvr>
                                      <p:by>
                                        <p:hsl h="7200000" s="0" l="0"/>
                                      </p:by>
                                    </p:animClr>
                                    <p:set>
                                      <p:cBhvr>
                                        <p:cTn id="9" dur="500" fill="hold"/>
                                        <p:tgtEl>
                                          <p:spTgt spid="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p:stCondLst>
                              <p:cond delay="0"/>
                            </p:stCondLst>
                            <p:childTnLst>
                              <p:par>
                                <p:cTn id="12" presetID="2" presetClass="entr" presetSubtype="1" fill="hold" nodeType="clickEffect">
                                  <p:stCondLst>
                                    <p:cond delay="0"/>
                                  </p:stCondLst>
                                  <p:childTnLst>
                                    <p:set>
                                      <p:cBhvr>
                                        <p:cTn id="13" dur="1" fill="hold">
                                          <p:stCondLst>
                                            <p:cond delay="0"/>
                                          </p:stCondLst>
                                        </p:cTn>
                                        <p:tgtEl>
                                          <p:spTgt spid="56"/>
                                        </p:tgtEl>
                                        <p:attrNameLst>
                                          <p:attrName>style.visibility</p:attrName>
                                        </p:attrNameLst>
                                      </p:cBhvr>
                                      <p:to>
                                        <p:strVal val="visible"/>
                                      </p:to>
                                    </p:set>
                                    <p:anim calcmode="lin" valueType="num">
                                      <p:cBhvr additive="base">
                                        <p:cTn id="14" dur="500" fill="hold"/>
                                        <p:tgtEl>
                                          <p:spTgt spid="56"/>
                                        </p:tgtEl>
                                        <p:attrNameLst>
                                          <p:attrName>ppt_x</p:attrName>
                                        </p:attrNameLst>
                                      </p:cBhvr>
                                      <p:tavLst>
                                        <p:tav tm="0">
                                          <p:val>
                                            <p:strVal val="#ppt_x"/>
                                          </p:val>
                                        </p:tav>
                                        <p:tav tm="100000">
                                          <p:val>
                                            <p:strVal val="#ppt_x"/>
                                          </p:val>
                                        </p:tav>
                                      </p:tavLst>
                                    </p:anim>
                                    <p:anim calcmode="lin" valueType="num">
                                      <p:cBhvr additive="base">
                                        <p:cTn id="15" dur="500" fill="hold"/>
                                        <p:tgtEl>
                                          <p:spTgt spid="56"/>
                                        </p:tgtEl>
                                        <p:attrNameLst>
                                          <p:attrName>ppt_y</p:attrName>
                                        </p:attrNameLst>
                                      </p:cBhvr>
                                      <p:tavLst>
                                        <p:tav tm="0">
                                          <p:val>
                                            <p:strVal val="0-#ppt_h/2"/>
                                          </p:val>
                                        </p:tav>
                                        <p:tav tm="100000">
                                          <p:val>
                                            <p:strVal val="#ppt_y"/>
                                          </p:val>
                                        </p:tav>
                                      </p:tavLst>
                                    </p:anim>
                                  </p:childTnLst>
                                </p:cTn>
                              </p:par>
                            </p:childTnLst>
                          </p:cTn>
                        </p:par>
                      </p:childTnLst>
                    </p:cTn>
                  </p:par>
                  <p:par>
                    <p:cTn id="16" fill="hold" nodeType="clickPar">
                      <p:stCondLst>
                        <p:cond delay="indefinite"/>
                      </p:stCondLst>
                      <p:childTnLst>
                        <p:par>
                          <p:cTn id="17" fill="hold">
                            <p:stCondLst>
                              <p:cond delay="0"/>
                            </p:stCondLst>
                            <p:childTnLst>
                              <p:par>
                                <p:cTn id="18" presetID="1" presetClass="emph" presetSubtype="2" fill="hold" grpId="0" nodeType="clickEffect">
                                  <p:stCondLst>
                                    <p:cond delay="0"/>
                                  </p:stCondLst>
                                  <p:childTnLst>
                                    <p:animClr clrSpc="rgb" dir="cw">
                                      <p:cBhvr>
                                        <p:cTn id="19" dur="500" fill="hold"/>
                                        <p:tgtEl>
                                          <p:spTgt spid="4"/>
                                        </p:tgtEl>
                                        <p:attrNameLst>
                                          <p:attrName>fillcolor</p:attrName>
                                        </p:attrNameLst>
                                      </p:cBhvr>
                                      <p:to>
                                        <a:schemeClr val="accent2"/>
                                      </p:to>
                                    </p:animClr>
                                    <p:set>
                                      <p:cBhvr>
                                        <p:cTn id="20" dur="500" fill="hold"/>
                                        <p:tgtEl>
                                          <p:spTgt spid="4"/>
                                        </p:tgtEl>
                                        <p:attrNameLst>
                                          <p:attrName>fill.type</p:attrName>
                                        </p:attrNameLst>
                                      </p:cBhvr>
                                      <p:to>
                                        <p:strVal val="solid"/>
                                      </p:to>
                                    </p:set>
                                    <p:set>
                                      <p:cBhvr>
                                        <p:cTn id="21" dur="500" fill="hold"/>
                                        <p:tgtEl>
                                          <p:spTgt spid="4"/>
                                        </p:tgtEl>
                                        <p:attrNameLst>
                                          <p:attrName>fill.on</p:attrName>
                                        </p:attrNameLst>
                                      </p:cBhvr>
                                      <p:to>
                                        <p:strVal val="true"/>
                                      </p:to>
                                    </p:set>
                                  </p:childTnLst>
                                </p:cTn>
                              </p:par>
                            </p:childTnLst>
                          </p:cTn>
                        </p:par>
                      </p:childTnLst>
                    </p:cTn>
                  </p:par>
                  <p:par>
                    <p:cTn id="22" fill="hold" nodeType="clickPar">
                      <p:stCondLst>
                        <p:cond delay="indefinite"/>
                      </p:stCondLst>
                      <p:childTnLst>
                        <p:par>
                          <p:cTn id="23" fill="hold">
                            <p:stCondLst>
                              <p:cond delay="0"/>
                            </p:stCondLst>
                            <p:childTnLst>
                              <p:par>
                                <p:cTn id="24" presetID="1" presetClass="emph" presetSubtype="2" fill="hold" nodeType="clickEffect">
                                  <p:stCondLst>
                                    <p:cond delay="0"/>
                                  </p:stCondLst>
                                  <p:childTnLst>
                                    <p:animClr clrSpc="rgb" dir="cw">
                                      <p:cBhvr>
                                        <p:cTn id="25" dur="500" fill="hold"/>
                                        <p:tgtEl>
                                          <p:spTgt spid="5"/>
                                        </p:tgtEl>
                                        <p:attrNameLst>
                                          <p:attrName>fillcolor</p:attrName>
                                        </p:attrNameLst>
                                      </p:cBhvr>
                                      <p:to>
                                        <a:schemeClr val="accent2"/>
                                      </p:to>
                                    </p:animClr>
                                    <p:set>
                                      <p:cBhvr>
                                        <p:cTn id="26" dur="500" fill="hold"/>
                                        <p:tgtEl>
                                          <p:spTgt spid="5"/>
                                        </p:tgtEl>
                                        <p:attrNameLst>
                                          <p:attrName>fill.type</p:attrName>
                                        </p:attrNameLst>
                                      </p:cBhvr>
                                      <p:to>
                                        <p:strVal val="solid"/>
                                      </p:to>
                                    </p:set>
                                    <p:set>
                                      <p:cBhvr>
                                        <p:cTn id="27" dur="500" fill="hold"/>
                                        <p:tgtEl>
                                          <p:spTgt spid="5"/>
                                        </p:tgtEl>
                                        <p:attrNameLst>
                                          <p:attrName>fill.on</p:attrName>
                                        </p:attrNameLst>
                                      </p:cBhvr>
                                      <p:to>
                                        <p:strVal val="true"/>
                                      </p:to>
                                    </p:set>
                                  </p:childTnLst>
                                </p:cTn>
                              </p:par>
                            </p:childTnLst>
                          </p:cTn>
                        </p:par>
                      </p:childTnLst>
                    </p:cTn>
                  </p:par>
                  <p:par>
                    <p:cTn id="28" fill="hold" nodeType="clickPar">
                      <p:stCondLst>
                        <p:cond delay="indefinite"/>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14"/>
                                        </p:tgtEl>
                                        <p:attrNameLst>
                                          <p:attrName>fillcolor</p:attrName>
                                        </p:attrNameLst>
                                      </p:cBhvr>
                                      <p:to>
                                        <a:schemeClr val="accent2"/>
                                      </p:to>
                                    </p:animClr>
                                    <p:set>
                                      <p:cBhvr>
                                        <p:cTn id="32" dur="500" fill="hold"/>
                                        <p:tgtEl>
                                          <p:spTgt spid="14"/>
                                        </p:tgtEl>
                                        <p:attrNameLst>
                                          <p:attrName>fill.type</p:attrName>
                                        </p:attrNameLst>
                                      </p:cBhvr>
                                      <p:to>
                                        <p:strVal val="solid"/>
                                      </p:to>
                                    </p:set>
                                    <p:set>
                                      <p:cBhvr>
                                        <p:cTn id="33" dur="500" fill="hold"/>
                                        <p:tgtEl>
                                          <p:spTgt spid="14"/>
                                        </p:tgtEl>
                                        <p:attrNameLst>
                                          <p:attrName>fill.on</p:attrName>
                                        </p:attrNameLst>
                                      </p:cBhvr>
                                      <p:to>
                                        <p:strVal val="true"/>
                                      </p:to>
                                    </p:set>
                                  </p:childTnLst>
                                </p:cTn>
                              </p:par>
                              <p:par>
                                <p:cTn id="34" presetID="1" presetClass="entr" presetSubtype="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15"/>
                                        </p:tgtEl>
                                        <p:attrNameLst>
                                          <p:attrName>fillcolor</p:attrName>
                                        </p:attrNameLst>
                                      </p:cBhvr>
                                      <p:to>
                                        <a:schemeClr val="accent2"/>
                                      </p:to>
                                    </p:animClr>
                                    <p:set>
                                      <p:cBhvr>
                                        <p:cTn id="40" dur="500" fill="hold"/>
                                        <p:tgtEl>
                                          <p:spTgt spid="15"/>
                                        </p:tgtEl>
                                        <p:attrNameLst>
                                          <p:attrName>fill.type</p:attrName>
                                        </p:attrNameLst>
                                      </p:cBhvr>
                                      <p:to>
                                        <p:strVal val="solid"/>
                                      </p:to>
                                    </p:set>
                                    <p:set>
                                      <p:cBhvr>
                                        <p:cTn id="41" dur="500" fill="hold"/>
                                        <p:tgtEl>
                                          <p:spTgt spid="15"/>
                                        </p:tgtEl>
                                        <p:attrNameLst>
                                          <p:attrName>fill.on</p:attrName>
                                        </p:attrNameLst>
                                      </p:cBhvr>
                                      <p:to>
                                        <p:strVal val="true"/>
                                      </p:to>
                                    </p:set>
                                  </p:childTnLst>
                                </p:cTn>
                              </p:par>
                            </p:childTnLst>
                          </p:cTn>
                        </p:par>
                      </p:childTnLst>
                    </p:cTn>
                  </p:par>
                  <p:par>
                    <p:cTn id="42" fill="hold" nodeType="clickPar">
                      <p:stCondLst>
                        <p:cond delay="indefinite"/>
                      </p:stCondLst>
                      <p:childTnLst>
                        <p:par>
                          <p:cTn id="43" fill="hold">
                            <p:stCondLst>
                              <p:cond delay="0"/>
                            </p:stCondLst>
                            <p:childTnLst>
                              <p:par>
                                <p:cTn id="44" presetID="21" presetClass="emph" presetSubtype="0" fill="remove" grpId="0" nodeType="clickEffect">
                                  <p:stCondLst>
                                    <p:cond delay="0"/>
                                  </p:stCondLst>
                                  <p:iterate type="lt">
                                    <p:tmPct val="0"/>
                                  </p:iterate>
                                  <p:childTnLst>
                                    <p:animClr clrSpc="hsl" dir="cw">
                                      <p:cBhvr override="childStyle">
                                        <p:cTn id="45" dur="500" fill="hold"/>
                                        <p:tgtEl>
                                          <p:spTgt spid="16"/>
                                        </p:tgtEl>
                                        <p:attrNameLst>
                                          <p:attrName>style.color</p:attrName>
                                        </p:attrNameLst>
                                      </p:cBhvr>
                                      <p:by>
                                        <p:hsl h="7200000" s="0" l="0"/>
                                      </p:by>
                                    </p:animClr>
                                    <p:animClr clrSpc="hsl" dir="cw">
                                      <p:cBhvr>
                                        <p:cTn id="46" dur="500" fill="hold"/>
                                        <p:tgtEl>
                                          <p:spTgt spid="16"/>
                                        </p:tgtEl>
                                        <p:attrNameLst>
                                          <p:attrName>fillcolor</p:attrName>
                                        </p:attrNameLst>
                                      </p:cBhvr>
                                      <p:by>
                                        <p:hsl h="7200000" s="0" l="0"/>
                                      </p:by>
                                    </p:animClr>
                                    <p:animClr clrSpc="hsl" dir="cw">
                                      <p:cBhvr>
                                        <p:cTn id="47" dur="500" fill="hold"/>
                                        <p:tgtEl>
                                          <p:spTgt spid="16"/>
                                        </p:tgtEl>
                                        <p:attrNameLst>
                                          <p:attrName>stroke.color</p:attrName>
                                        </p:attrNameLst>
                                      </p:cBhvr>
                                      <p:by>
                                        <p:hsl h="7200000" s="0" l="0"/>
                                      </p:by>
                                    </p:animClr>
                                    <p:set>
                                      <p:cBhvr>
                                        <p:cTn id="48" dur="500" fill="hold"/>
                                        <p:tgtEl>
                                          <p:spTgt spid="16"/>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34"/>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p:stCondLst>
                              <p:cond delay="0"/>
                            </p:stCondLst>
                            <p:childTnLst>
                              <p:par>
                                <p:cTn id="55" presetID="32" presetClass="emph" presetSubtype="0" fill="hold" nodeType="clickEffect">
                                  <p:stCondLst>
                                    <p:cond delay="0"/>
                                  </p:stCondLst>
                                  <p:childTnLst>
                                    <p:animRot by="120000">
                                      <p:cBhvr>
                                        <p:cTn id="56" dur="150" fill="hold">
                                          <p:stCondLst>
                                            <p:cond delay="0"/>
                                          </p:stCondLst>
                                        </p:cTn>
                                        <p:tgtEl>
                                          <p:spTgt spid="4"/>
                                        </p:tgtEl>
                                        <p:attrNameLst>
                                          <p:attrName>r</p:attrName>
                                        </p:attrNameLst>
                                      </p:cBhvr>
                                    </p:animRot>
                                    <p:animRot by="-240000">
                                      <p:cBhvr>
                                        <p:cTn id="57" dur="300" fill="hold">
                                          <p:stCondLst>
                                            <p:cond delay="300"/>
                                          </p:stCondLst>
                                        </p:cTn>
                                        <p:tgtEl>
                                          <p:spTgt spid="4"/>
                                        </p:tgtEl>
                                        <p:attrNameLst>
                                          <p:attrName>r</p:attrName>
                                        </p:attrNameLst>
                                      </p:cBhvr>
                                    </p:animRot>
                                    <p:animRot by="240000">
                                      <p:cBhvr>
                                        <p:cTn id="58" dur="300" fill="hold">
                                          <p:stCondLst>
                                            <p:cond delay="600"/>
                                          </p:stCondLst>
                                        </p:cTn>
                                        <p:tgtEl>
                                          <p:spTgt spid="4"/>
                                        </p:tgtEl>
                                        <p:attrNameLst>
                                          <p:attrName>r</p:attrName>
                                        </p:attrNameLst>
                                      </p:cBhvr>
                                    </p:animRot>
                                    <p:animRot by="-240000">
                                      <p:cBhvr>
                                        <p:cTn id="59" dur="300" fill="hold">
                                          <p:stCondLst>
                                            <p:cond delay="900"/>
                                          </p:stCondLst>
                                        </p:cTn>
                                        <p:tgtEl>
                                          <p:spTgt spid="4"/>
                                        </p:tgtEl>
                                        <p:attrNameLst>
                                          <p:attrName>r</p:attrName>
                                        </p:attrNameLst>
                                      </p:cBhvr>
                                    </p:animRot>
                                    <p:animRot by="120000">
                                      <p:cBhvr>
                                        <p:cTn id="60" dur="300" fill="hold">
                                          <p:stCondLst>
                                            <p:cond delay="1200"/>
                                          </p:stCondLst>
                                        </p:cTn>
                                        <p:tgtEl>
                                          <p:spTgt spid="4"/>
                                        </p:tgtEl>
                                        <p:attrNameLst>
                                          <p:attrName>r</p:attrName>
                                        </p:attrNameLst>
                                      </p:cBhvr>
                                    </p:animRot>
                                  </p:childTnLst>
                                </p:cTn>
                              </p:par>
                            </p:childTnLst>
                          </p:cTn>
                        </p:par>
                      </p:childTnLst>
                    </p:cTn>
                  </p:par>
                  <p:par>
                    <p:cTn id="61" fill="hold" nodeType="clickPar">
                      <p:stCondLst>
                        <p:cond delay="indefinite"/>
                      </p:stCondLst>
                      <p:childTnLst>
                        <p:par>
                          <p:cTn id="62" fill="hold">
                            <p:stCondLst>
                              <p:cond delay="0"/>
                            </p:stCondLst>
                            <p:childTnLst>
                              <p:par>
                                <p:cTn id="63" presetID="1" presetClass="emph" presetSubtype="2" fill="hold" nodeType="clickEffect">
                                  <p:stCondLst>
                                    <p:cond delay="0"/>
                                  </p:stCondLst>
                                  <p:childTnLst>
                                    <p:animClr clrSpc="rgb" dir="cw">
                                      <p:cBhvr>
                                        <p:cTn id="64" dur="500" fill="hold"/>
                                        <p:tgtEl>
                                          <p:spTgt spid="6"/>
                                        </p:tgtEl>
                                        <p:attrNameLst>
                                          <p:attrName>fillcolor</p:attrName>
                                        </p:attrNameLst>
                                      </p:cBhvr>
                                      <p:to>
                                        <a:schemeClr val="accent2"/>
                                      </p:to>
                                    </p:animClr>
                                    <p:set>
                                      <p:cBhvr>
                                        <p:cTn id="65" dur="500" fill="hold"/>
                                        <p:tgtEl>
                                          <p:spTgt spid="6"/>
                                        </p:tgtEl>
                                        <p:attrNameLst>
                                          <p:attrName>fill.type</p:attrName>
                                        </p:attrNameLst>
                                      </p:cBhvr>
                                      <p:to>
                                        <p:strVal val="solid"/>
                                      </p:to>
                                    </p:set>
                                    <p:set>
                                      <p:cBhvr>
                                        <p:cTn id="66" dur="500" fill="hold"/>
                                        <p:tgtEl>
                                          <p:spTgt spid="6"/>
                                        </p:tgtEl>
                                        <p:attrNameLst>
                                          <p:attrName>fill.on</p:attrName>
                                        </p:attrNameLst>
                                      </p:cBhvr>
                                      <p:to>
                                        <p:strVal val="true"/>
                                      </p:to>
                                    </p:set>
                                  </p:childTnLst>
                                </p:cTn>
                              </p:par>
                              <p:par>
                                <p:cTn id="67" presetID="1" presetClass="entr" presetSubtype="0"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0"/>
                                        </p:tgtEl>
                                        <p:attrNameLst>
                                          <p:attrName>fillcolor</p:attrName>
                                        </p:attrNameLst>
                                      </p:cBhvr>
                                      <p:to>
                                        <a:schemeClr val="accent2"/>
                                      </p:to>
                                    </p:animClr>
                                    <p:set>
                                      <p:cBhvr>
                                        <p:cTn id="73" dur="500" fill="hold"/>
                                        <p:tgtEl>
                                          <p:spTgt spid="10"/>
                                        </p:tgtEl>
                                        <p:attrNameLst>
                                          <p:attrName>fill.type</p:attrName>
                                        </p:attrNameLst>
                                      </p:cBhvr>
                                      <p:to>
                                        <p:strVal val="solid"/>
                                      </p:to>
                                    </p:set>
                                    <p:set>
                                      <p:cBhvr>
                                        <p:cTn id="74" dur="500" fill="hold"/>
                                        <p:tgtEl>
                                          <p:spTgt spid="10"/>
                                        </p:tgtEl>
                                        <p:attrNameLst>
                                          <p:attrName>fill.on</p:attrName>
                                        </p:attrNameLst>
                                      </p:cBhvr>
                                      <p:to>
                                        <p:strVal val="true"/>
                                      </p:to>
                                    </p:set>
                                  </p:childTnLst>
                                </p:cTn>
                              </p:par>
                            </p:childTnLst>
                          </p:cTn>
                        </p:par>
                      </p:childTnLst>
                    </p:cTn>
                  </p:par>
                  <p:par>
                    <p:cTn id="75" fill="hold" nodeType="clickPar">
                      <p:stCondLst>
                        <p:cond delay="indefinite"/>
                      </p:stCondLst>
                      <p:childTnLst>
                        <p:par>
                          <p:cTn id="76" fill="hold">
                            <p:stCondLst>
                              <p:cond delay="0"/>
                            </p:stCondLst>
                            <p:childTnLst>
                              <p:par>
                                <p:cTn id="77" presetID="1" presetClass="emph" presetSubtype="2" fill="hold" nodeType="clickEffect">
                                  <p:stCondLst>
                                    <p:cond delay="0"/>
                                  </p:stCondLst>
                                  <p:childTnLst>
                                    <p:animClr clrSpc="rgb" dir="cw">
                                      <p:cBhvr>
                                        <p:cTn id="78" dur="500" fill="hold"/>
                                        <p:tgtEl>
                                          <p:spTgt spid="9"/>
                                        </p:tgtEl>
                                        <p:attrNameLst>
                                          <p:attrName>fillcolor</p:attrName>
                                        </p:attrNameLst>
                                      </p:cBhvr>
                                      <p:to>
                                        <a:schemeClr val="accent2"/>
                                      </p:to>
                                    </p:animClr>
                                    <p:set>
                                      <p:cBhvr>
                                        <p:cTn id="79" dur="500" fill="hold"/>
                                        <p:tgtEl>
                                          <p:spTgt spid="9"/>
                                        </p:tgtEl>
                                        <p:attrNameLst>
                                          <p:attrName>fill.type</p:attrName>
                                        </p:attrNameLst>
                                      </p:cBhvr>
                                      <p:to>
                                        <p:strVal val="solid"/>
                                      </p:to>
                                    </p:set>
                                    <p:set>
                                      <p:cBhvr>
                                        <p:cTn id="80" dur="500" fill="hold"/>
                                        <p:tgtEl>
                                          <p:spTgt spid="9"/>
                                        </p:tgtEl>
                                        <p:attrNameLst>
                                          <p:attrName>fill.on</p:attrName>
                                        </p:attrNameLst>
                                      </p:cBhvr>
                                      <p:to>
                                        <p:strVal val="true"/>
                                      </p:to>
                                    </p:set>
                                  </p:childTnLst>
                                </p:cTn>
                              </p:par>
                              <p:par>
                                <p:cTn id="81" presetID="1" presetClass="entr" presetSubtype="0" fill="hold" grpId="0" nodeType="withEffect">
                                  <p:stCondLst>
                                    <p:cond delay="0"/>
                                  </p:stCondLst>
                                  <p:childTnLst>
                                    <p:set>
                                      <p:cBhvr>
                                        <p:cTn id="82" dur="1" fill="hold">
                                          <p:stCondLst>
                                            <p:cond delay="0"/>
                                          </p:stCondLst>
                                        </p:cTn>
                                        <p:tgtEl>
                                          <p:spTgt spid="49"/>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p:stCondLst>
                              <p:cond delay="0"/>
                            </p:stCondLst>
                            <p:childTnLst>
                              <p:par>
                                <p:cTn id="85" presetID="1" presetClass="emph" presetSubtype="2" fill="hold" nodeType="clickEffect">
                                  <p:stCondLst>
                                    <p:cond delay="0"/>
                                  </p:stCondLst>
                                  <p:childTnLst>
                                    <p:animClr clrSpc="rgb" dir="cw">
                                      <p:cBhvr>
                                        <p:cTn id="86" dur="500" fill="hold"/>
                                        <p:tgtEl>
                                          <p:spTgt spid="11"/>
                                        </p:tgtEl>
                                        <p:attrNameLst>
                                          <p:attrName>fillcolor</p:attrName>
                                        </p:attrNameLst>
                                      </p:cBhvr>
                                      <p:to>
                                        <a:schemeClr val="accent2"/>
                                      </p:to>
                                    </p:animClr>
                                    <p:set>
                                      <p:cBhvr>
                                        <p:cTn id="87" dur="500" fill="hold"/>
                                        <p:tgtEl>
                                          <p:spTgt spid="11"/>
                                        </p:tgtEl>
                                        <p:attrNameLst>
                                          <p:attrName>fill.type</p:attrName>
                                        </p:attrNameLst>
                                      </p:cBhvr>
                                      <p:to>
                                        <p:strVal val="solid"/>
                                      </p:to>
                                    </p:set>
                                    <p:set>
                                      <p:cBhvr>
                                        <p:cTn id="88" dur="500" fill="hold"/>
                                        <p:tgtEl>
                                          <p:spTgt spid="11"/>
                                        </p:tgtEl>
                                        <p:attrNameLst>
                                          <p:attrName>fill.on</p:attrName>
                                        </p:attrNameLst>
                                      </p:cBhvr>
                                      <p:to>
                                        <p:strVal val="true"/>
                                      </p:to>
                                    </p:set>
                                  </p:childTnLst>
                                </p:cTn>
                              </p:par>
                            </p:childTnLst>
                          </p:cTn>
                        </p:par>
                      </p:childTnLst>
                    </p:cTn>
                  </p:par>
                  <p:par>
                    <p:cTn id="89" fill="hold" nodeType="clickPar">
                      <p:stCondLst>
                        <p:cond delay="indefinite"/>
                      </p:stCondLst>
                      <p:childTnLst>
                        <p:par>
                          <p:cTn id="90" fill="hold">
                            <p:stCondLst>
                              <p:cond delay="0"/>
                            </p:stCondLst>
                            <p:childTnLst>
                              <p:par>
                                <p:cTn id="91" presetID="6" presetClass="emph" presetSubtype="0" fill="hold" grpId="0" nodeType="clickEffect">
                                  <p:stCondLst>
                                    <p:cond delay="0"/>
                                  </p:stCondLst>
                                  <p:childTnLst>
                                    <p:animScale>
                                      <p:cBhvr>
                                        <p:cTn id="92" dur="1500" fill="hold"/>
                                        <p:tgtEl>
                                          <p:spTgt spid="12"/>
                                        </p:tgtEl>
                                      </p:cBhvr>
                                      <p:by x="150000" y="150000"/>
                                    </p:animScale>
                                  </p:childTnLst>
                                </p:cTn>
                              </p:par>
                              <p:par>
                                <p:cTn id="93" presetID="1" presetClass="exit" presetSubtype="0" fill="hold" grpId="1" nodeType="withEffect">
                                  <p:stCondLst>
                                    <p:cond delay="0"/>
                                  </p:stCondLst>
                                  <p:childTnLst>
                                    <p:set>
                                      <p:cBhvr>
                                        <p:cTn id="94" dur="1" fill="hold">
                                          <p:stCondLst>
                                            <p:cond delay="0"/>
                                          </p:stCondLst>
                                        </p:cTn>
                                        <p:tgtEl>
                                          <p:spTgt spid="47"/>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49"/>
                                        </p:tgtEl>
                                        <p:attrNameLst>
                                          <p:attrName>style.visibility</p:attrName>
                                        </p:attrNameLst>
                                      </p:cBhvr>
                                      <p:to>
                                        <p:strVal val="hidden"/>
                                      </p:to>
                                    </p:set>
                                  </p:childTnLst>
                                </p:cTn>
                              </p:par>
                            </p:childTnLst>
                          </p:cTn>
                        </p:par>
                        <p:par>
                          <p:cTn id="97" fill="hold" nodeType="afterGroup">
                            <p:stCondLst>
                              <p:cond delay="1500"/>
                            </p:stCondLst>
                            <p:childTnLst>
                              <p:par>
                                <p:cTn id="98" presetID="1" presetClass="emph" presetSubtype="2" fill="hold" nodeType="afterEffect">
                                  <p:stCondLst>
                                    <p:cond delay="0"/>
                                  </p:stCondLst>
                                  <p:childTnLst>
                                    <p:animClr clrSpc="rgb" dir="cw">
                                      <p:cBhvr>
                                        <p:cTn id="99" dur="250" fill="hold"/>
                                        <p:tgtEl>
                                          <p:spTgt spid="13"/>
                                        </p:tgtEl>
                                        <p:attrNameLst>
                                          <p:attrName>fillcolor</p:attrName>
                                        </p:attrNameLst>
                                      </p:cBhvr>
                                      <p:to>
                                        <a:schemeClr val="accent2"/>
                                      </p:to>
                                    </p:animClr>
                                    <p:set>
                                      <p:cBhvr>
                                        <p:cTn id="100" dur="250" fill="hold"/>
                                        <p:tgtEl>
                                          <p:spTgt spid="13"/>
                                        </p:tgtEl>
                                        <p:attrNameLst>
                                          <p:attrName>fill.type</p:attrName>
                                        </p:attrNameLst>
                                      </p:cBhvr>
                                      <p:to>
                                        <p:strVal val="solid"/>
                                      </p:to>
                                    </p:set>
                                    <p:set>
                                      <p:cBhvr>
                                        <p:cTn id="101" dur="250" fill="hold"/>
                                        <p:tgtEl>
                                          <p:spTgt spid="13"/>
                                        </p:tgtEl>
                                        <p:attrNameLst>
                                          <p:attrName>fill.on</p:attrName>
                                        </p:attrNameLst>
                                      </p:cBhvr>
                                      <p:to>
                                        <p:strVal val="true"/>
                                      </p:to>
                                    </p:set>
                                  </p:childTnLst>
                                </p:cTn>
                              </p:par>
                            </p:childTnLst>
                          </p:cTn>
                        </p:par>
                      </p:childTnLst>
                    </p:cTn>
                  </p:par>
                  <p:par>
                    <p:cTn id="102" fill="hold" nodeType="clickPar">
                      <p:stCondLst>
                        <p:cond delay="indefinite"/>
                      </p:stCondLst>
                      <p:childTnLst>
                        <p:par>
                          <p:cTn id="103" fill="hold">
                            <p:stCondLst>
                              <p:cond delay="0"/>
                            </p:stCondLst>
                            <p:childTnLst>
                              <p:par>
                                <p:cTn id="104" presetID="32" presetClass="emph" presetSubtype="0" fill="hold" grpId="0" nodeType="clickEffect">
                                  <p:stCondLst>
                                    <p:cond delay="0"/>
                                  </p:stCondLst>
                                  <p:childTnLst>
                                    <p:animRot by="120000">
                                      <p:cBhvr>
                                        <p:cTn id="105" dur="150" fill="hold">
                                          <p:stCondLst>
                                            <p:cond delay="0"/>
                                          </p:stCondLst>
                                        </p:cTn>
                                        <p:tgtEl>
                                          <p:spTgt spid="19"/>
                                        </p:tgtEl>
                                        <p:attrNameLst>
                                          <p:attrName>r</p:attrName>
                                        </p:attrNameLst>
                                      </p:cBhvr>
                                    </p:animRot>
                                    <p:animRot by="-240000">
                                      <p:cBhvr>
                                        <p:cTn id="106" dur="300" fill="hold">
                                          <p:stCondLst>
                                            <p:cond delay="300"/>
                                          </p:stCondLst>
                                        </p:cTn>
                                        <p:tgtEl>
                                          <p:spTgt spid="19"/>
                                        </p:tgtEl>
                                        <p:attrNameLst>
                                          <p:attrName>r</p:attrName>
                                        </p:attrNameLst>
                                      </p:cBhvr>
                                    </p:animRot>
                                    <p:animRot by="240000">
                                      <p:cBhvr>
                                        <p:cTn id="107" dur="300" fill="hold">
                                          <p:stCondLst>
                                            <p:cond delay="600"/>
                                          </p:stCondLst>
                                        </p:cTn>
                                        <p:tgtEl>
                                          <p:spTgt spid="19"/>
                                        </p:tgtEl>
                                        <p:attrNameLst>
                                          <p:attrName>r</p:attrName>
                                        </p:attrNameLst>
                                      </p:cBhvr>
                                    </p:animRot>
                                    <p:animRot by="-240000">
                                      <p:cBhvr>
                                        <p:cTn id="108" dur="300" fill="hold">
                                          <p:stCondLst>
                                            <p:cond delay="900"/>
                                          </p:stCondLst>
                                        </p:cTn>
                                        <p:tgtEl>
                                          <p:spTgt spid="19"/>
                                        </p:tgtEl>
                                        <p:attrNameLst>
                                          <p:attrName>r</p:attrName>
                                        </p:attrNameLst>
                                      </p:cBhvr>
                                    </p:animRot>
                                    <p:animRot by="120000">
                                      <p:cBhvr>
                                        <p:cTn id="109" dur="300" fill="hold">
                                          <p:stCondLst>
                                            <p:cond delay="1200"/>
                                          </p:stCondLst>
                                        </p:cTn>
                                        <p:tgtEl>
                                          <p:spTgt spid="19"/>
                                        </p:tgtEl>
                                        <p:attrNameLst>
                                          <p:attrName>r</p:attrName>
                                        </p:attrNameLst>
                                      </p:cBhvr>
                                    </p:animRot>
                                  </p:childTnLst>
                                </p:cTn>
                              </p:par>
                              <p:par>
                                <p:cTn id="110" presetID="32" presetClass="emph" presetSubtype="0" fill="hold" grpId="1" nodeType="withEffect">
                                  <p:stCondLst>
                                    <p:cond delay="0"/>
                                  </p:stCondLst>
                                  <p:iterate type="lt">
                                    <p:tmPct val="0"/>
                                  </p:iterate>
                                  <p:childTnLst>
                                    <p:animRot by="120000">
                                      <p:cBhvr>
                                        <p:cTn id="111" dur="150" fill="hold">
                                          <p:stCondLst>
                                            <p:cond delay="0"/>
                                          </p:stCondLst>
                                        </p:cTn>
                                        <p:tgtEl>
                                          <p:spTgt spid="16"/>
                                        </p:tgtEl>
                                        <p:attrNameLst>
                                          <p:attrName>r</p:attrName>
                                        </p:attrNameLst>
                                      </p:cBhvr>
                                    </p:animRot>
                                    <p:animRot by="-240000">
                                      <p:cBhvr>
                                        <p:cTn id="112" dur="300" fill="hold">
                                          <p:stCondLst>
                                            <p:cond delay="300"/>
                                          </p:stCondLst>
                                        </p:cTn>
                                        <p:tgtEl>
                                          <p:spTgt spid="16"/>
                                        </p:tgtEl>
                                        <p:attrNameLst>
                                          <p:attrName>r</p:attrName>
                                        </p:attrNameLst>
                                      </p:cBhvr>
                                    </p:animRot>
                                    <p:animRot by="240000">
                                      <p:cBhvr>
                                        <p:cTn id="113" dur="300" fill="hold">
                                          <p:stCondLst>
                                            <p:cond delay="600"/>
                                          </p:stCondLst>
                                        </p:cTn>
                                        <p:tgtEl>
                                          <p:spTgt spid="16"/>
                                        </p:tgtEl>
                                        <p:attrNameLst>
                                          <p:attrName>r</p:attrName>
                                        </p:attrNameLst>
                                      </p:cBhvr>
                                    </p:animRot>
                                    <p:animRot by="-240000">
                                      <p:cBhvr>
                                        <p:cTn id="114" dur="300" fill="hold">
                                          <p:stCondLst>
                                            <p:cond delay="900"/>
                                          </p:stCondLst>
                                        </p:cTn>
                                        <p:tgtEl>
                                          <p:spTgt spid="16"/>
                                        </p:tgtEl>
                                        <p:attrNameLst>
                                          <p:attrName>r</p:attrName>
                                        </p:attrNameLst>
                                      </p:cBhvr>
                                    </p:animRot>
                                    <p:animRot by="120000">
                                      <p:cBhvr>
                                        <p:cTn id="115" dur="300" fill="hold">
                                          <p:stCondLst>
                                            <p:cond delay="1200"/>
                                          </p:stCondLst>
                                        </p:cTn>
                                        <p:tgtEl>
                                          <p:spTgt spid="16"/>
                                        </p:tgtEl>
                                        <p:attrNameLst>
                                          <p:attrName>r</p:attrName>
                                        </p:attrNameLst>
                                      </p:cBhvr>
                                    </p:animRot>
                                  </p:childTnLst>
                                </p:cTn>
                              </p:par>
                            </p:childTnLst>
                          </p:cTn>
                        </p:par>
                      </p:childTnLst>
                    </p:cTn>
                  </p:par>
                  <p:par>
                    <p:cTn id="116" fill="hold" nodeType="clickPar">
                      <p:stCondLst>
                        <p:cond delay="indefinite"/>
                      </p:stCondLst>
                      <p:childTnLst>
                        <p:par>
                          <p:cTn id="117" fill="hold">
                            <p:stCondLst>
                              <p:cond delay="0"/>
                            </p:stCondLst>
                            <p:childTnLst>
                              <p:par>
                                <p:cTn id="118" presetID="6" presetClass="emph" presetSubtype="0" fill="hold" grpId="0" nodeType="clickEffect">
                                  <p:stCondLst>
                                    <p:cond delay="0"/>
                                  </p:stCondLst>
                                  <p:childTnLst>
                                    <p:animScale>
                                      <p:cBhvr>
                                        <p:cTn id="119" dur="1500" fill="hold"/>
                                        <p:tgtEl>
                                          <p:spTgt spid="18"/>
                                        </p:tgtEl>
                                      </p:cBhvr>
                                      <p:by x="150000" y="150000"/>
                                    </p:animScale>
                                  </p:childTnLst>
                                </p:cTn>
                              </p:par>
                            </p:childTnLst>
                          </p:cTn>
                        </p:par>
                        <p:par>
                          <p:cTn id="120" fill="hold" nodeType="afterGroup">
                            <p:stCondLst>
                              <p:cond delay="1500"/>
                            </p:stCondLst>
                            <p:childTnLst>
                              <p:par>
                                <p:cTn id="121" presetID="21" presetClass="emph" presetSubtype="0" fill="hold" grpId="0" nodeType="afterEffect">
                                  <p:stCondLst>
                                    <p:cond delay="0"/>
                                  </p:stCondLst>
                                  <p:childTnLst>
                                    <p:animClr clrSpc="hsl" dir="cw">
                                      <p:cBhvr override="childStyle">
                                        <p:cTn id="122" dur="1000" fill="hold"/>
                                        <p:tgtEl>
                                          <p:spTgt spid="21"/>
                                        </p:tgtEl>
                                        <p:attrNameLst>
                                          <p:attrName>style.color</p:attrName>
                                        </p:attrNameLst>
                                      </p:cBhvr>
                                      <p:by>
                                        <p:hsl h="7200000" s="0" l="0"/>
                                      </p:by>
                                    </p:animClr>
                                    <p:animClr clrSpc="hsl" dir="cw">
                                      <p:cBhvr>
                                        <p:cTn id="123" dur="1000" fill="hold"/>
                                        <p:tgtEl>
                                          <p:spTgt spid="21"/>
                                        </p:tgtEl>
                                        <p:attrNameLst>
                                          <p:attrName>fillcolor</p:attrName>
                                        </p:attrNameLst>
                                      </p:cBhvr>
                                      <p:by>
                                        <p:hsl h="7200000" s="0" l="0"/>
                                      </p:by>
                                    </p:animClr>
                                    <p:animClr clrSpc="hsl" dir="cw">
                                      <p:cBhvr>
                                        <p:cTn id="124" dur="1000" fill="hold"/>
                                        <p:tgtEl>
                                          <p:spTgt spid="21"/>
                                        </p:tgtEl>
                                        <p:attrNameLst>
                                          <p:attrName>stroke.color</p:attrName>
                                        </p:attrNameLst>
                                      </p:cBhvr>
                                      <p:by>
                                        <p:hsl h="7200000" s="0" l="0"/>
                                      </p:by>
                                    </p:animClr>
                                    <p:set>
                                      <p:cBhvr>
                                        <p:cTn id="125" dur="1000" fill="hold"/>
                                        <p:tgtEl>
                                          <p:spTgt spid="21"/>
                                        </p:tgtEl>
                                        <p:attrNameLst>
                                          <p:attrName>fill.type</p:attrName>
                                        </p:attrNameLst>
                                      </p:cBhvr>
                                      <p:to>
                                        <p:strVal val="solid"/>
                                      </p:to>
                                    </p:set>
                                  </p:childTnLst>
                                </p:cTn>
                              </p:par>
                            </p:childTnLst>
                          </p:cTn>
                        </p:par>
                        <p:par>
                          <p:cTn id="126" fill="hold" nodeType="afterGroup">
                            <p:stCondLst>
                              <p:cond delay="2500"/>
                            </p:stCondLst>
                            <p:childTnLst>
                              <p:par>
                                <p:cTn id="127" presetID="1" presetClass="entr" presetSubtype="0" fill="hold" grpId="0" nodeType="afterEffect">
                                  <p:stCondLst>
                                    <p:cond delay="0"/>
                                  </p:stCondLst>
                                  <p:iterate type="wd">
                                    <p:tmAbs val="100"/>
                                  </p:iterate>
                                  <p:childTnLst>
                                    <p:set>
                                      <p:cBhvr>
                                        <p:cTn id="12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2" grpId="0" animBg="1"/>
      <p:bldP spid="16" grpId="0" animBg="1"/>
      <p:bldP spid="16" grpId="1" animBg="1"/>
      <p:bldP spid="18" grpId="0" animBg="1"/>
      <p:bldP spid="19" grpId="0" animBg="1"/>
      <p:bldP spid="21" grpId="0" animBg="1"/>
      <p:bldP spid="45" grpId="0"/>
      <p:bldP spid="34" grpId="0"/>
      <p:bldP spid="34" grpId="1"/>
      <p:bldP spid="47" grpId="0"/>
      <p:bldP spid="47" grpId="1"/>
      <p:bldP spid="49" grpId="0"/>
      <p:bldP spid="49" grpId="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Gruppe 6">
            <a:extLst>
              <a:ext uri="{FF2B5EF4-FFF2-40B4-BE49-F238E27FC236}">
                <a16:creationId xmlns:a16="http://schemas.microsoft.com/office/drawing/2014/main" id="{98719CAC-73BC-9548-49E6-13417865A251}"/>
              </a:ext>
            </a:extLst>
          </p:cNvPr>
          <p:cNvGrpSpPr/>
          <p:nvPr/>
        </p:nvGrpSpPr>
        <p:grpSpPr>
          <a:xfrm>
            <a:off x="0" y="0"/>
            <a:ext cx="12192000" cy="6858000"/>
            <a:chExt cx="12192000" cy="6858000"/>
          </a:xfrm>
        </p:grpSpPr>
        <p:sp>
          <p:nvSpPr>
            <p:cNvPr id="8" name="Rektangel: ett avrundet hjørne 7">
              <a:extLst>
                <a:ext uri="{FF2B5EF4-FFF2-40B4-BE49-F238E27FC236}">
                  <a16:creationId xmlns:a16="http://schemas.microsoft.com/office/drawing/2014/main" id="{4A72154E-0377-E17A-A798-D63BECFB4C92}"/>
                </a:ext>
              </a:extLst>
            </p:cNvPr>
            <p:cNvSpPr/>
            <p:nvPr/>
          </p:nvSpPr>
          <p:spPr>
            <a:xfrm>
              <a:off x="63149" y="5710412"/>
              <a:ext cx="1080000" cy="108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9" name="Gruppe 8">
              <a:extLst>
                <a:ext uri="{FF2B5EF4-FFF2-40B4-BE49-F238E27FC236}">
                  <a16:creationId xmlns:a16="http://schemas.microsoft.com/office/drawing/2014/main" id="{87593823-284C-3F54-C6C6-29CFB5892A4D}"/>
                </a:ext>
              </a:extLst>
            </p:cNvPr>
            <p:cNvGrpSpPr/>
            <p:nvPr/>
          </p:nvGrpSpPr>
          <p:grpSpPr>
            <a:xfrm>
              <a:off x="0" y="0"/>
              <a:ext cx="12192000" cy="6858000"/>
              <a:chExt cx="12192000" cy="6858000"/>
            </a:xfrm>
          </p:grpSpPr>
          <p:cxnSp>
            <p:nvCxnSpPr>
              <p:cNvPr id="11" name="Rett linje 10">
                <a:extLst>
                  <a:ext uri="{FF2B5EF4-FFF2-40B4-BE49-F238E27FC236}">
                    <a16:creationId xmlns:a16="http://schemas.microsoft.com/office/drawing/2014/main" id="{992C524C-BDB8-4ACD-61A7-78AFA470BAE9}"/>
                  </a:ext>
                </a:extLst>
              </p:cNvPr>
              <p:cNvCxnSpPr/>
              <p:nvPr/>
            </p:nvCxnSpPr>
            <p:spPr>
              <a:xfrm>
                <a:off x="0" y="61877"/>
                <a:ext cx="12192000" cy="0"/>
              </a:xfrm>
              <a:prstGeom prst="line">
                <a:avLst/>
              </a:prstGeom>
              <a:ln w="127000" cmpd="thickThi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858AE66A-9198-CE05-6554-BEE538DD3EFA}"/>
                  </a:ext>
                </a:extLst>
              </p:cNvPr>
              <p:cNvCxnSpPr/>
              <p:nvPr/>
            </p:nvCxnSpPr>
            <p:spPr>
              <a:xfrm flipH="1" flipV="1">
                <a:off x="12131700" y="0"/>
                <a:ext cx="0" cy="6858000"/>
              </a:xfrm>
              <a:prstGeom prst="line">
                <a:avLst/>
              </a:prstGeom>
              <a:ln w="127000" cmpd="thickThi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Rett linje 12">
                <a:extLst>
                  <a:ext uri="{FF2B5EF4-FFF2-40B4-BE49-F238E27FC236}">
                    <a16:creationId xmlns:a16="http://schemas.microsoft.com/office/drawing/2014/main" id="{B9ACA66D-CC52-B30E-E783-3D180689FD18}"/>
                  </a:ext>
                </a:extLst>
              </p:cNvPr>
              <p:cNvCxnSpPr/>
              <p:nvPr/>
            </p:nvCxnSpPr>
            <p:spPr>
              <a:xfrm flipH="1" flipV="1">
                <a:off x="60299" y="0"/>
                <a:ext cx="0" cy="6858000"/>
              </a:xfrm>
              <a:prstGeom prst="line">
                <a:avLst/>
              </a:prstGeom>
              <a:ln w="127000" cmpd="thinThick">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Rektangel 13">
                <a:extLst>
                  <a:ext uri="{FF2B5EF4-FFF2-40B4-BE49-F238E27FC236}">
                    <a16:creationId xmlns:a16="http://schemas.microsoft.com/office/drawing/2014/main" id="{9D449AAA-B911-239B-66B1-F9289B425222}"/>
                  </a:ext>
                </a:extLst>
              </p:cNvPr>
              <p:cNvSpPr/>
              <p:nvPr/>
            </p:nvSpPr>
            <p:spPr>
              <a:xfrm>
                <a:off x="0" y="6492875"/>
                <a:ext cx="12192000" cy="36512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3"/>
                <a:r>
                  <a:rPr lang="nb-NO"/>
                  <a:t>Harald Valen</a:t>
                </a:r>
                <a:r>
                  <a:rPr lang="nb-NO">
                    <a:solidFill>
                      <a:schemeClr val="tx1">
                        <a:lumMod val="65000"/>
                        <a:lumOff val="35000"/>
                      </a:schemeClr>
                    </a:solidFill>
                  </a:rPr>
                  <a:t>, HUS</a:t>
                </a:r>
              </a:p>
            </p:txBody>
          </p:sp>
          <p:sp>
            <p:nvSpPr>
              <p:cNvPr id="18" name="Rektangel: ett avrundet hjørne 17">
                <a:extLst>
                  <a:ext uri="{FF2B5EF4-FFF2-40B4-BE49-F238E27FC236}">
                    <a16:creationId xmlns:a16="http://schemas.microsoft.com/office/drawing/2014/main" id="{F77713E8-F53C-0EDF-429E-E186E49E91CF}"/>
                  </a:ext>
                </a:extLst>
              </p:cNvPr>
              <p:cNvSpPr/>
              <p:nvPr/>
            </p:nvSpPr>
            <p:spPr>
              <a:xfrm rot="5400000">
                <a:off x="65759" y="67776"/>
                <a:ext cx="360000" cy="36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ktangel: ett avrundet hjørne 18">
                <a:extLst>
                  <a:ext uri="{FF2B5EF4-FFF2-40B4-BE49-F238E27FC236}">
                    <a16:creationId xmlns:a16="http://schemas.microsoft.com/office/drawing/2014/main" id="{C5D1CDCA-4331-F0B6-78D2-B10D81C5178C}"/>
                  </a:ext>
                </a:extLst>
              </p:cNvPr>
              <p:cNvSpPr/>
              <p:nvPr/>
            </p:nvSpPr>
            <p:spPr>
              <a:xfrm rot="16200000">
                <a:off x="11411696" y="6066198"/>
                <a:ext cx="720000" cy="72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2" name="Rett linje 21">
                <a:extLst>
                  <a:ext uri="{FF2B5EF4-FFF2-40B4-BE49-F238E27FC236}">
                    <a16:creationId xmlns:a16="http://schemas.microsoft.com/office/drawing/2014/main" id="{63905031-2803-0C6A-7798-371AA9F22C34}"/>
                  </a:ext>
                </a:extLst>
              </p:cNvPr>
              <p:cNvCxnSpPr/>
              <p:nvPr/>
            </p:nvCxnSpPr>
            <p:spPr>
              <a:xfrm>
                <a:off x="0" y="6505072"/>
                <a:ext cx="11518900" cy="0"/>
              </a:xfrm>
              <a:prstGeom prst="line">
                <a:avLst/>
              </a:prstGeom>
              <a:ln w="127000" cmpd="thinThick">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0" name="Rektangel: ett avrundet hjørne 9">
              <a:extLst>
                <a:ext uri="{FF2B5EF4-FFF2-40B4-BE49-F238E27FC236}">
                  <a16:creationId xmlns:a16="http://schemas.microsoft.com/office/drawing/2014/main" id="{57ADBCDE-7679-B7DB-69F7-7BA159B2EED9}"/>
                </a:ext>
              </a:extLst>
            </p:cNvPr>
            <p:cNvSpPr/>
            <p:nvPr/>
          </p:nvSpPr>
          <p:spPr>
            <a:xfrm rot="10800000">
              <a:off x="11945850" y="72175"/>
              <a:ext cx="180000" cy="18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4" name="Frihåndsform: figur 3">
            <a:extLst>
              <a:ext uri="{FF2B5EF4-FFF2-40B4-BE49-F238E27FC236}">
                <a16:creationId xmlns:a16="http://schemas.microsoft.com/office/drawing/2014/main" id="{2F15E47F-F578-1B2B-BF32-E05ECC3FFCEE}"/>
              </a:ext>
            </a:extLst>
          </p:cNvPr>
          <p:cNvSpPr/>
          <p:nvPr/>
        </p:nvSpPr>
        <p:spPr>
          <a:xfrm>
            <a:off x="777901" y="712972"/>
            <a:ext cx="10510837" cy="899314"/>
          </a:xfrm>
          <a:custGeom>
            <a:gdLst>
              <a:gd name="connsiteX0" fmla="*/ 0 w 8725179"/>
              <a:gd name="connsiteY0" fmla="*/ 488868 h 899314"/>
              <a:gd name="connsiteX1" fmla="*/ 6400800 w 8725179"/>
              <a:gd name="connsiteY1" fmla="*/ 480402 h 899314"/>
              <a:gd name="connsiteX2" fmla="*/ 7543800 w 8725179"/>
              <a:gd name="connsiteY2" fmla="*/ 471935 h 899314"/>
              <a:gd name="connsiteX3" fmla="*/ 8212666 w 8725179"/>
              <a:gd name="connsiteY3" fmla="*/ 421135 h 899314"/>
              <a:gd name="connsiteX4" fmla="*/ 8551333 w 8725179"/>
              <a:gd name="connsiteY4" fmla="*/ 6268 h 899314"/>
              <a:gd name="connsiteX5" fmla="*/ 8644466 w 8725179"/>
              <a:gd name="connsiteY5" fmla="*/ 785202 h 899314"/>
              <a:gd name="connsiteX6" fmla="*/ 8725179 w 8725179"/>
              <a:gd name="connsiteY6" fmla="*/ 897650 h 8993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5179" h="899313">
                <a:moveTo>
                  <a:pt x="0" y="488868"/>
                </a:moveTo>
                <a:lnTo>
                  <a:pt x="6400800" y="480402"/>
                </a:lnTo>
                <a:lnTo>
                  <a:pt x="7543800" y="471935"/>
                </a:lnTo>
                <a:cubicBezTo>
                  <a:pt x="7845778" y="462057"/>
                  <a:pt x="8044744" y="498746"/>
                  <a:pt x="8212666" y="421135"/>
                </a:cubicBezTo>
                <a:cubicBezTo>
                  <a:pt x="8380588" y="343524"/>
                  <a:pt x="8479366" y="-54410"/>
                  <a:pt x="8551333" y="6268"/>
                </a:cubicBezTo>
                <a:cubicBezTo>
                  <a:pt x="8623300" y="66946"/>
                  <a:pt x="8614833" y="637035"/>
                  <a:pt x="8644466" y="785202"/>
                </a:cubicBezTo>
                <a:cubicBezTo>
                  <a:pt x="8674099" y="933369"/>
                  <a:pt x="8697662" y="892887"/>
                  <a:pt x="8725179" y="897650"/>
                </a:cubicBezTo>
              </a:path>
            </a:pathLst>
          </a:cu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2" name="Tittel 1">
            <a:extLst>
              <a:ext uri="{FF2B5EF4-FFF2-40B4-BE49-F238E27FC236}">
                <a16:creationId xmlns:a16="http://schemas.microsoft.com/office/drawing/2014/main" id="{86934CDE-2118-C263-1465-0682FE074B79}"/>
              </a:ext>
            </a:extLst>
          </p:cNvPr>
          <p:cNvSpPr>
            <a:spLocks noGrp="1"/>
          </p:cNvSpPr>
          <p:nvPr>
            <p:ph type="title"/>
          </p:nvPr>
        </p:nvSpPr>
        <p:spPr>
          <a:xfrm>
            <a:off x="838200" y="597909"/>
            <a:ext cx="10515600" cy="791661"/>
          </a:xfrm>
        </p:spPr>
        <p:txBody>
          <a:bodyPr>
            <a:normAutofit/>
          </a:bodyPr>
          <a:lstStyle/>
          <a:p>
            <a:pPr marL="457200"/>
            <a:r>
              <a:rPr lang="nb-NO" sz="3200"/>
              <a:t>(4) Verifikasjonsplan</a:t>
            </a:r>
            <a:endParaRPr lang="en-US" sz="3200"/>
          </a:p>
        </p:txBody>
      </p:sp>
      <p:sp>
        <p:nvSpPr>
          <p:cNvPr id="15" name="Plassholder for innhold 14">
            <a:extLst>
              <a:ext uri="{FF2B5EF4-FFF2-40B4-BE49-F238E27FC236}">
                <a16:creationId xmlns:a16="http://schemas.microsoft.com/office/drawing/2014/main" id="{245D56E4-76B6-8434-DB9F-96C92B0D6AF5}"/>
              </a:ext>
            </a:extLst>
          </p:cNvPr>
          <p:cNvSpPr>
            <a:spLocks noGrp="1"/>
          </p:cNvSpPr>
          <p:nvPr>
            <p:ph idx="1"/>
          </p:nvPr>
        </p:nvSpPr>
        <p:spPr>
          <a:xfrm>
            <a:off x="838200" y="1684740"/>
            <a:ext cx="10382249" cy="1153035"/>
          </a:xfrm>
        </p:spPr>
        <p:txBody>
          <a:bodyPr vert="horz" lIns="91440" tIns="45720" rIns="91440" bIns="45720" rtlCol="0" anchor="t">
            <a:normAutofit/>
          </a:bodyPr>
          <a:lstStyle/>
          <a:p>
            <a:r>
              <a:rPr lang="nb-NO" sz="1800">
                <a:ea typeface="Calibri" panose="020f0502020204030204"/>
                <a:cs typeface="Calibri"/>
              </a:rPr>
              <a:t>Måle dose i et fantom og sammenligne dette med beregnet resultat fra doseplanen </a:t>
            </a:r>
          </a:p>
          <a:p>
            <a:pPr lvl="1"/>
            <a:r>
              <a:rPr lang="nb-NO" sz="1400"/>
              <a:t>Måle med 2D-detektor i fantom: Film eller Ionekammermatrise (</a:t>
            </a:r>
            <a:r>
              <a:rPr lang="nb-NO" sz="1400" i="1" u="sng" err="1"/>
              <a:t>MatriXX</a:t>
            </a:r>
            <a:r>
              <a:rPr lang="nb-NO" sz="1400"/>
              <a:t>, IBA Dosimetry), og sammenligne med planen omberegnet i tilsvarende geometri som fantomet.</a:t>
            </a:r>
            <a:endParaRPr lang="en-US" sz="1400">
              <a:ea typeface="Calibri" panose="020f0502020204030204"/>
              <a:cs typeface="Calibri"/>
            </a:endParaRPr>
          </a:p>
          <a:p>
            <a:pPr lvl="2"/>
            <a:r>
              <a:rPr lang="nb-NO" sz="1600"/>
              <a:t>Måle dose i 2-3 plan for hvert felt, og sammenligne med beregning fra RayStation: Gamma-evaluering</a:t>
            </a:r>
            <a:endParaRPr lang="nb-NO" sz="1600">
              <a:cs typeface="Calibri"/>
            </a:endParaRPr>
          </a:p>
        </p:txBody>
      </p:sp>
      <p:sp>
        <p:nvSpPr>
          <p:cNvPr id="26" name="Plassholder for lysbildenummer 25">
            <a:extLst>
              <a:ext uri="{FF2B5EF4-FFF2-40B4-BE49-F238E27FC236}">
                <a16:creationId xmlns:a16="http://schemas.microsoft.com/office/drawing/2014/main" id="{F845B8CA-1CB9-C352-6796-92779F54FF38}"/>
              </a:ext>
            </a:extLst>
          </p:cNvPr>
          <p:cNvSpPr>
            <a:spLocks noGrp="1"/>
          </p:cNvSpPr>
          <p:nvPr>
            <p:ph type="sldNum" sz="quarter" idx="12"/>
          </p:nvPr>
        </p:nvSpPr>
        <p:spPr>
          <a:xfrm>
            <a:off x="0" y="61876"/>
            <a:ext cx="468000" cy="360000"/>
          </a:xfrm>
        </p:spPr>
        <p:txBody>
          <a:bodyPr/>
          <a:lstStyle/>
          <a:p>
            <a:pPr algn="ctr"/>
            <a:fld id="{BC8CC03B-B61E-46F7-849C-14CEED5B6682}" type="slidenum">
              <a:rPr lang="nb-NO" sz="2000" smtClean="0">
                <a:solidFill>
                  <a:schemeClr val="tx1">
                    <a:lumMod val="65000"/>
                    <a:lumOff val="35000"/>
                  </a:schemeClr>
                </a:solidFill>
              </a:rPr>
              <a:pPr algn="ctr"/>
              <a:t>4</a:t>
            </a:fld>
            <a:endParaRPr lang="nb-NO" sz="2000">
              <a:solidFill>
                <a:schemeClr val="tx1">
                  <a:lumMod val="65000"/>
                  <a:lumOff val="35000"/>
                </a:schemeClr>
              </a:solidFill>
            </a:endParaRPr>
          </a:p>
        </p:txBody>
      </p:sp>
      <p:pic>
        <p:nvPicPr>
          <p:cNvPr id="6" name="Grafikk 5" descr="Volum med heldekkende fyll">
            <a:extLst>
              <a:ext uri="{FF2B5EF4-FFF2-40B4-BE49-F238E27FC236}">
                <a16:creationId xmlns:a16="http://schemas.microsoft.com/office/drawing/2014/main" id="{E8DFDC66-AB8A-49CB-5D47-68E78DF8DB78}"/>
              </a:ext>
            </a:extLst>
          </p:cNvPr>
          <p:cNvPicPr>
            <a:picLocks noChangeAspect="1"/>
          </p:cNvPicPr>
          <p:nvPr/>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val="0"/>
              </a:ext>
            </a:extLst>
          </a:blip>
          <a:stretch>
            <a:fillRect/>
          </a:stretch>
        </p:blipFill>
        <p:spPr>
          <a:xfrm>
            <a:off x="11539496" y="6193846"/>
            <a:ext cx="540000" cy="540000"/>
          </a:xfrm>
          <a:prstGeom prst="rect">
            <a:avLst/>
          </a:prstGeom>
        </p:spPr>
      </p:pic>
      <p:pic>
        <p:nvPicPr>
          <p:cNvPr id="27" name="Picture 2" descr="Behandlingshjelpemidler.no – Spesialisthelsetjenester i hjemmet">
            <a:extLst>
              <a:ext uri="{FF2B5EF4-FFF2-40B4-BE49-F238E27FC236}">
                <a16:creationId xmlns:a16="http://schemas.microsoft.com/office/drawing/2014/main" id="{36EA39B7-62A0-800D-B34D-48D75205F0E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87964" y="5845067"/>
            <a:ext cx="830370" cy="830370"/>
          </a:xfrm>
          <a:prstGeom prst="ellipse">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5" name="TekstSylinder 4">
            <a:extLst>
              <a:ext uri="{FF2B5EF4-FFF2-40B4-BE49-F238E27FC236}">
                <a16:creationId xmlns:a16="http://schemas.microsoft.com/office/drawing/2014/main" id="{901DED8A-D7BC-05B1-07A0-EE43B8CBDF77}"/>
              </a:ext>
            </a:extLst>
          </p:cNvPr>
          <p:cNvSpPr txBox="1"/>
          <p:nvPr/>
        </p:nvSpPr>
        <p:spPr>
          <a:xfrm>
            <a:off x="7183359" y="6009311"/>
            <a:ext cx="631904" cy="184666"/>
          </a:xfrm>
          <a:prstGeom prst="rect">
            <a:avLst/>
          </a:prstGeom>
          <a:noFill/>
        </p:spPr>
        <p:txBody>
          <a:bodyPr wrap="none" rtlCol="0">
            <a:spAutoFit/>
          </a:bodyPr>
          <a:lstStyle/>
          <a:p>
            <a:r>
              <a:rPr lang="nb-NO" sz="600"/>
              <a:t>IBA Dosimetry</a:t>
            </a:r>
            <a:endParaRPr lang="nb-NO" sz="600"/>
          </a:p>
        </p:txBody>
      </p:sp>
      <p:pic>
        <p:nvPicPr>
          <p:cNvPr id="23" name="Bilde 22">
            <a:extLst>
              <a:ext uri="{FF2B5EF4-FFF2-40B4-BE49-F238E27FC236}">
                <a16:creationId xmlns:a16="http://schemas.microsoft.com/office/drawing/2014/main" id="{ACB41483-6BF3-F0B0-6178-5310BC787C79}"/>
              </a:ext>
            </a:extLst>
          </p:cNvPr>
          <p:cNvPicPr>
            <a:picLocks noChangeAspect="1"/>
          </p:cNvPicPr>
          <p:nvPr/>
        </p:nvPicPr>
        <p:blipFill>
          <a:blip r:embed="rId6"/>
          <a:stretch>
            <a:fillRect/>
          </a:stretch>
        </p:blipFill>
        <p:spPr>
          <a:xfrm>
            <a:off x="3027020" y="3233414"/>
            <a:ext cx="5328656" cy="2740998"/>
          </a:xfrm>
          <a:prstGeom prst="rect">
            <a:avLst/>
          </a:prstGeom>
        </p:spPr>
      </p:pic>
      <p:grpSp>
        <p:nvGrpSpPr>
          <p:cNvPr id="30" name="Gruppe 29">
            <a:extLst>
              <a:ext uri="{FF2B5EF4-FFF2-40B4-BE49-F238E27FC236}">
                <a16:creationId xmlns:a16="http://schemas.microsoft.com/office/drawing/2014/main" id="{2A5C6415-8835-D8DC-413D-E31A175C3A20}"/>
              </a:ext>
            </a:extLst>
          </p:cNvPr>
          <p:cNvGrpSpPr/>
          <p:nvPr/>
        </p:nvGrpSpPr>
        <p:grpSpPr>
          <a:xfrm>
            <a:off x="4479659" y="4413842"/>
            <a:ext cx="2157765" cy="853544"/>
            <a:chOff x="5095079" y="4170489"/>
            <a:chExt cx="2157765" cy="853544"/>
          </a:xfrm>
        </p:grpSpPr>
        <p:sp>
          <p:nvSpPr>
            <p:cNvPr id="25" name="Parallellogram 24">
              <a:extLst>
                <a:ext uri="{FF2B5EF4-FFF2-40B4-BE49-F238E27FC236}">
                  <a16:creationId xmlns:a16="http://schemas.microsoft.com/office/drawing/2014/main" id="{541F536A-E7FE-27F9-DDDF-62A4D9578B5F}"/>
                </a:ext>
              </a:extLst>
            </p:cNvPr>
            <p:cNvSpPr/>
            <p:nvPr/>
          </p:nvSpPr>
          <p:spPr>
            <a:xfrm rot="16140000">
              <a:off x="5407143" y="4143558"/>
              <a:ext cx="568411" cy="1192540"/>
            </a:xfrm>
            <a:prstGeom prst="parallelogram">
              <a:avLst>
                <a:gd name="adj" fmla="val 60391"/>
              </a:avLst>
            </a:prstGeom>
            <a:gradFill>
              <a:gsLst>
                <a:gs pos="41000">
                  <a:schemeClr val="accent1">
                    <a:tint val="66000"/>
                    <a:satMod val="160000"/>
                    <a:alpha val="50000"/>
                  </a:schemeClr>
                </a:gs>
                <a:gs pos="50000">
                  <a:schemeClr val="accent1">
                    <a:tint val="44500"/>
                    <a:satMod val="160000"/>
                  </a:schemeClr>
                </a:gs>
                <a:gs pos="100000">
                  <a:schemeClr val="accent1">
                    <a:tint val="23500"/>
                    <a:satMod val="160000"/>
                  </a:schemeClr>
                </a:gs>
              </a:gsLst>
              <a:lin ang="11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Parallellogram 27">
              <a:extLst>
                <a:ext uri="{FF2B5EF4-FFF2-40B4-BE49-F238E27FC236}">
                  <a16:creationId xmlns:a16="http://schemas.microsoft.com/office/drawing/2014/main" id="{42BCA1C0-EF3E-70F4-82E2-7988AF382F91}"/>
                </a:ext>
              </a:extLst>
            </p:cNvPr>
            <p:cNvSpPr/>
            <p:nvPr/>
          </p:nvSpPr>
          <p:spPr>
            <a:xfrm rot="20300900">
              <a:off x="6206944" y="4605818"/>
              <a:ext cx="1045900" cy="213171"/>
            </a:xfrm>
            <a:prstGeom prst="parallelogram">
              <a:avLst>
                <a:gd name="adj" fmla="val 36780"/>
              </a:avLst>
            </a:prstGeom>
            <a:gradFill>
              <a:gsLst>
                <a:gs pos="41000">
                  <a:schemeClr val="accent1">
                    <a:tint val="66000"/>
                    <a:satMod val="160000"/>
                    <a:alpha val="50000"/>
                  </a:schemeClr>
                </a:gs>
                <a:gs pos="50000">
                  <a:schemeClr val="accent1">
                    <a:tint val="44500"/>
                    <a:satMod val="160000"/>
                  </a:schemeClr>
                </a:gs>
                <a:gs pos="100000">
                  <a:schemeClr val="accent1">
                    <a:tint val="23500"/>
                    <a:satMod val="160000"/>
                  </a:schemeClr>
                </a:gs>
              </a:gsLst>
              <a:lin ang="11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 name="Parallellogram 28">
              <a:extLst>
                <a:ext uri="{FF2B5EF4-FFF2-40B4-BE49-F238E27FC236}">
                  <a16:creationId xmlns:a16="http://schemas.microsoft.com/office/drawing/2014/main" id="{09AD3371-8508-0A9F-9966-ABDAA91AE4A0}"/>
                </a:ext>
              </a:extLst>
            </p:cNvPr>
            <p:cNvSpPr/>
            <p:nvPr/>
          </p:nvSpPr>
          <p:spPr>
            <a:xfrm rot="770935">
              <a:off x="5119789" y="4170489"/>
              <a:ext cx="2063596" cy="542424"/>
            </a:xfrm>
            <a:prstGeom prst="parallelogram">
              <a:avLst>
                <a:gd name="adj" fmla="val 153836"/>
              </a:avLst>
            </a:prstGeom>
            <a:gradFill>
              <a:gsLst>
                <a:gs pos="41000">
                  <a:schemeClr val="accent1">
                    <a:tint val="66000"/>
                    <a:satMod val="160000"/>
                    <a:alpha val="50000"/>
                  </a:schemeClr>
                </a:gs>
                <a:gs pos="50000">
                  <a:schemeClr val="accent1">
                    <a:tint val="44500"/>
                    <a:satMod val="160000"/>
                  </a:schemeClr>
                </a:gs>
                <a:gs pos="100000">
                  <a:schemeClr val="accent1">
                    <a:tint val="23500"/>
                    <a:satMod val="160000"/>
                  </a:schemeClr>
                </a:gs>
              </a:gsLst>
              <a:lin ang="11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31" name="Gruppe 30">
            <a:extLst>
              <a:ext uri="{FF2B5EF4-FFF2-40B4-BE49-F238E27FC236}">
                <a16:creationId xmlns:a16="http://schemas.microsoft.com/office/drawing/2014/main" id="{CEA18A56-C45A-D1A0-A232-D8669FA6150C}"/>
              </a:ext>
            </a:extLst>
          </p:cNvPr>
          <p:cNvGrpSpPr/>
          <p:nvPr/>
        </p:nvGrpSpPr>
        <p:grpSpPr>
          <a:xfrm>
            <a:off x="4475107" y="4204573"/>
            <a:ext cx="2157765" cy="853544"/>
            <a:chOff x="5095079" y="4170489"/>
            <a:chExt cx="2157765" cy="853544"/>
          </a:xfrm>
        </p:grpSpPr>
        <p:sp>
          <p:nvSpPr>
            <p:cNvPr id="32" name="Parallellogram 31">
              <a:extLst>
                <a:ext uri="{FF2B5EF4-FFF2-40B4-BE49-F238E27FC236}">
                  <a16:creationId xmlns:a16="http://schemas.microsoft.com/office/drawing/2014/main" id="{55D42E30-79DE-73B7-F69B-5EBBBB31FAAB}"/>
                </a:ext>
              </a:extLst>
            </p:cNvPr>
            <p:cNvSpPr/>
            <p:nvPr/>
          </p:nvSpPr>
          <p:spPr>
            <a:xfrm rot="16140000">
              <a:off x="5407143" y="4143558"/>
              <a:ext cx="568411" cy="1192540"/>
            </a:xfrm>
            <a:prstGeom prst="parallelogram">
              <a:avLst>
                <a:gd name="adj" fmla="val 60391"/>
              </a:avLst>
            </a:prstGeom>
            <a:gradFill>
              <a:gsLst>
                <a:gs pos="41000">
                  <a:schemeClr val="accent1">
                    <a:tint val="66000"/>
                    <a:satMod val="160000"/>
                    <a:alpha val="50000"/>
                  </a:schemeClr>
                </a:gs>
                <a:gs pos="50000">
                  <a:schemeClr val="accent1">
                    <a:tint val="44500"/>
                    <a:satMod val="160000"/>
                  </a:schemeClr>
                </a:gs>
                <a:gs pos="100000">
                  <a:schemeClr val="accent1">
                    <a:tint val="23500"/>
                    <a:satMod val="160000"/>
                  </a:schemeClr>
                </a:gs>
              </a:gsLst>
              <a:lin ang="11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3" name="Parallellogram 32">
              <a:extLst>
                <a:ext uri="{FF2B5EF4-FFF2-40B4-BE49-F238E27FC236}">
                  <a16:creationId xmlns:a16="http://schemas.microsoft.com/office/drawing/2014/main" id="{8FFE06D4-B843-5FB3-F3D9-1D830B5CFF2B}"/>
                </a:ext>
              </a:extLst>
            </p:cNvPr>
            <p:cNvSpPr/>
            <p:nvPr/>
          </p:nvSpPr>
          <p:spPr>
            <a:xfrm rot="20300900">
              <a:off x="6206944" y="4605818"/>
              <a:ext cx="1045900" cy="213171"/>
            </a:xfrm>
            <a:prstGeom prst="parallelogram">
              <a:avLst>
                <a:gd name="adj" fmla="val 36780"/>
              </a:avLst>
            </a:prstGeom>
            <a:gradFill>
              <a:gsLst>
                <a:gs pos="41000">
                  <a:schemeClr val="accent1">
                    <a:tint val="66000"/>
                    <a:satMod val="160000"/>
                    <a:alpha val="50000"/>
                  </a:schemeClr>
                </a:gs>
                <a:gs pos="50000">
                  <a:schemeClr val="accent1">
                    <a:tint val="44500"/>
                    <a:satMod val="160000"/>
                  </a:schemeClr>
                </a:gs>
                <a:gs pos="100000">
                  <a:schemeClr val="accent1">
                    <a:tint val="23500"/>
                    <a:satMod val="160000"/>
                  </a:schemeClr>
                </a:gs>
              </a:gsLst>
              <a:lin ang="11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4" name="Parallellogram 33">
              <a:extLst>
                <a:ext uri="{FF2B5EF4-FFF2-40B4-BE49-F238E27FC236}">
                  <a16:creationId xmlns:a16="http://schemas.microsoft.com/office/drawing/2014/main" id="{20B1B055-13E7-A0F0-6E0A-8503E6F94548}"/>
                </a:ext>
              </a:extLst>
            </p:cNvPr>
            <p:cNvSpPr/>
            <p:nvPr/>
          </p:nvSpPr>
          <p:spPr>
            <a:xfrm rot="770935">
              <a:off x="5119789" y="4170489"/>
              <a:ext cx="2063596" cy="542424"/>
            </a:xfrm>
            <a:prstGeom prst="parallelogram">
              <a:avLst>
                <a:gd name="adj" fmla="val 153836"/>
              </a:avLst>
            </a:prstGeom>
            <a:gradFill>
              <a:gsLst>
                <a:gs pos="41000">
                  <a:schemeClr val="accent1">
                    <a:tint val="66000"/>
                    <a:satMod val="160000"/>
                    <a:alpha val="50000"/>
                  </a:schemeClr>
                </a:gs>
                <a:gs pos="50000">
                  <a:schemeClr val="accent1">
                    <a:tint val="44500"/>
                    <a:satMod val="160000"/>
                  </a:schemeClr>
                </a:gs>
                <a:gs pos="100000">
                  <a:schemeClr val="accent1">
                    <a:tint val="23500"/>
                    <a:satMod val="160000"/>
                  </a:schemeClr>
                </a:gs>
              </a:gsLst>
              <a:lin ang="11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spTree>
    <p:extLst>
      <p:ext uri="{BB962C8B-B14F-4D97-AF65-F5344CB8AC3E}">
        <p14:creationId xmlns:p14="http://schemas.microsoft.com/office/powerpoint/2010/main" val="37334300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1" name="Gruppe 10">
            <a:extLst>
              <a:ext uri="{FF2B5EF4-FFF2-40B4-BE49-F238E27FC236}">
                <a16:creationId xmlns:a16="http://schemas.microsoft.com/office/drawing/2014/main" id="{2DC82E58-0365-3439-A657-E4FA1FFD9D4A}"/>
              </a:ext>
            </a:extLst>
          </p:cNvPr>
          <p:cNvGrpSpPr/>
          <p:nvPr/>
        </p:nvGrpSpPr>
        <p:grpSpPr>
          <a:xfrm>
            <a:off x="0" y="0"/>
            <a:ext cx="12192000" cy="6858000"/>
            <a:chExt cx="12192000" cy="6858000"/>
          </a:xfrm>
        </p:grpSpPr>
        <p:sp>
          <p:nvSpPr>
            <p:cNvPr id="12" name="Rektangel: ett avrundet hjørne 11">
              <a:extLst>
                <a:ext uri="{FF2B5EF4-FFF2-40B4-BE49-F238E27FC236}">
                  <a16:creationId xmlns:a16="http://schemas.microsoft.com/office/drawing/2014/main" id="{0F804AC9-9B30-DAC6-BF43-E490927C6A65}"/>
                </a:ext>
              </a:extLst>
            </p:cNvPr>
            <p:cNvSpPr/>
            <p:nvPr/>
          </p:nvSpPr>
          <p:spPr>
            <a:xfrm>
              <a:off x="63149" y="5710412"/>
              <a:ext cx="1080000" cy="108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3" name="Gruppe 12">
              <a:extLst>
                <a:ext uri="{FF2B5EF4-FFF2-40B4-BE49-F238E27FC236}">
                  <a16:creationId xmlns:a16="http://schemas.microsoft.com/office/drawing/2014/main" id="{F55857C5-84E2-A603-3C8F-E09C3CCEF29D}"/>
                </a:ext>
              </a:extLst>
            </p:cNvPr>
            <p:cNvGrpSpPr/>
            <p:nvPr/>
          </p:nvGrpSpPr>
          <p:grpSpPr>
            <a:xfrm>
              <a:off x="0" y="0"/>
              <a:ext cx="12192000" cy="6858000"/>
              <a:chExt cx="12192000" cy="6858000"/>
            </a:xfrm>
          </p:grpSpPr>
          <p:cxnSp>
            <p:nvCxnSpPr>
              <p:cNvPr id="18" name="Rett linje 17">
                <a:extLst>
                  <a:ext uri="{FF2B5EF4-FFF2-40B4-BE49-F238E27FC236}">
                    <a16:creationId xmlns:a16="http://schemas.microsoft.com/office/drawing/2014/main" id="{6264F234-E541-7872-3EB1-CB68D086D344}"/>
                  </a:ext>
                </a:extLst>
              </p:cNvPr>
              <p:cNvCxnSpPr/>
              <p:nvPr/>
            </p:nvCxnSpPr>
            <p:spPr>
              <a:xfrm>
                <a:off x="0" y="61877"/>
                <a:ext cx="12192000" cy="0"/>
              </a:xfrm>
              <a:prstGeom prst="line">
                <a:avLst/>
              </a:prstGeom>
              <a:ln w="127000" cmpd="thickThi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2D3E4DA8-375D-AB7C-CF17-0957F1CED246}"/>
                  </a:ext>
                </a:extLst>
              </p:cNvPr>
              <p:cNvCxnSpPr/>
              <p:nvPr/>
            </p:nvCxnSpPr>
            <p:spPr>
              <a:xfrm flipH="1" flipV="1">
                <a:off x="12131700" y="0"/>
                <a:ext cx="0" cy="6858000"/>
              </a:xfrm>
              <a:prstGeom prst="line">
                <a:avLst/>
              </a:prstGeom>
              <a:ln w="127000" cmpd="thickThi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B07D6308-95E7-55BA-3771-93BA844AFD83}"/>
                  </a:ext>
                </a:extLst>
              </p:cNvPr>
              <p:cNvCxnSpPr/>
              <p:nvPr/>
            </p:nvCxnSpPr>
            <p:spPr>
              <a:xfrm flipH="1" flipV="1">
                <a:off x="60299" y="0"/>
                <a:ext cx="0" cy="6858000"/>
              </a:xfrm>
              <a:prstGeom prst="line">
                <a:avLst/>
              </a:prstGeom>
              <a:ln w="127000" cmpd="thinThick">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7" name="Rektangel 26">
                <a:extLst>
                  <a:ext uri="{FF2B5EF4-FFF2-40B4-BE49-F238E27FC236}">
                    <a16:creationId xmlns:a16="http://schemas.microsoft.com/office/drawing/2014/main" id="{4FB16C85-19B6-0ED8-5990-2F337441D987}"/>
                  </a:ext>
                </a:extLst>
              </p:cNvPr>
              <p:cNvSpPr/>
              <p:nvPr/>
            </p:nvSpPr>
            <p:spPr>
              <a:xfrm>
                <a:off x="0" y="6492875"/>
                <a:ext cx="12192000" cy="36512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3"/>
                <a:endParaRPr lang="nb-NO">
                  <a:solidFill>
                    <a:schemeClr val="tx1">
                      <a:lumMod val="65000"/>
                      <a:lumOff val="35000"/>
                    </a:schemeClr>
                  </a:solidFill>
                </a:endParaRPr>
              </a:p>
            </p:txBody>
          </p:sp>
          <p:sp>
            <p:nvSpPr>
              <p:cNvPr id="28" name="Rektangel: ett avrundet hjørne 27">
                <a:extLst>
                  <a:ext uri="{FF2B5EF4-FFF2-40B4-BE49-F238E27FC236}">
                    <a16:creationId xmlns:a16="http://schemas.microsoft.com/office/drawing/2014/main" id="{E3936C55-1ABF-8B00-F325-17D3792F33AC}"/>
                  </a:ext>
                </a:extLst>
              </p:cNvPr>
              <p:cNvSpPr/>
              <p:nvPr/>
            </p:nvSpPr>
            <p:spPr>
              <a:xfrm rot="5400000">
                <a:off x="65759" y="67776"/>
                <a:ext cx="360000" cy="36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Rektangel: ett avrundet hjørne 29">
                <a:extLst>
                  <a:ext uri="{FF2B5EF4-FFF2-40B4-BE49-F238E27FC236}">
                    <a16:creationId xmlns:a16="http://schemas.microsoft.com/office/drawing/2014/main" id="{5F453400-E138-1EC5-F1B8-C4B5A9BBA6EE}"/>
                  </a:ext>
                </a:extLst>
              </p:cNvPr>
              <p:cNvSpPr/>
              <p:nvPr/>
            </p:nvSpPr>
            <p:spPr>
              <a:xfrm rot="16200000">
                <a:off x="11411696" y="6066198"/>
                <a:ext cx="720000" cy="72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31" name="Rett linje 30">
                <a:extLst>
                  <a:ext uri="{FF2B5EF4-FFF2-40B4-BE49-F238E27FC236}">
                    <a16:creationId xmlns:a16="http://schemas.microsoft.com/office/drawing/2014/main" id="{CC400CDF-E42A-A654-3F15-AC8C1E3021EA}"/>
                  </a:ext>
                </a:extLst>
              </p:cNvPr>
              <p:cNvCxnSpPr/>
              <p:nvPr/>
            </p:nvCxnSpPr>
            <p:spPr>
              <a:xfrm>
                <a:off x="0" y="6505072"/>
                <a:ext cx="11518900" cy="0"/>
              </a:xfrm>
              <a:prstGeom prst="line">
                <a:avLst/>
              </a:prstGeom>
              <a:ln w="127000" cmpd="thinThick">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4" name="Rektangel: ett avrundet hjørne 13">
              <a:extLst>
                <a:ext uri="{FF2B5EF4-FFF2-40B4-BE49-F238E27FC236}">
                  <a16:creationId xmlns:a16="http://schemas.microsoft.com/office/drawing/2014/main" id="{9E692447-0FFD-8C2C-D759-646576E2BE63}"/>
                </a:ext>
              </a:extLst>
            </p:cNvPr>
            <p:cNvSpPr/>
            <p:nvPr/>
          </p:nvSpPr>
          <p:spPr>
            <a:xfrm rot="10800000">
              <a:off x="11945850" y="72175"/>
              <a:ext cx="180000" cy="18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4" name="Frihåndsform: figur 3">
            <a:extLst>
              <a:ext uri="{FF2B5EF4-FFF2-40B4-BE49-F238E27FC236}">
                <a16:creationId xmlns:a16="http://schemas.microsoft.com/office/drawing/2014/main" id="{2F15E47F-F578-1B2B-BF32-E05ECC3FFCEE}"/>
              </a:ext>
            </a:extLst>
          </p:cNvPr>
          <p:cNvSpPr/>
          <p:nvPr/>
        </p:nvSpPr>
        <p:spPr>
          <a:xfrm>
            <a:off x="838200" y="720150"/>
            <a:ext cx="10510837" cy="899314"/>
          </a:xfrm>
          <a:custGeom>
            <a:gdLst>
              <a:gd name="connsiteX0" fmla="*/ 0 w 8725179"/>
              <a:gd name="connsiteY0" fmla="*/ 488868 h 899314"/>
              <a:gd name="connsiteX1" fmla="*/ 6400800 w 8725179"/>
              <a:gd name="connsiteY1" fmla="*/ 480402 h 899314"/>
              <a:gd name="connsiteX2" fmla="*/ 7543800 w 8725179"/>
              <a:gd name="connsiteY2" fmla="*/ 471935 h 899314"/>
              <a:gd name="connsiteX3" fmla="*/ 8212666 w 8725179"/>
              <a:gd name="connsiteY3" fmla="*/ 421135 h 899314"/>
              <a:gd name="connsiteX4" fmla="*/ 8551333 w 8725179"/>
              <a:gd name="connsiteY4" fmla="*/ 6268 h 899314"/>
              <a:gd name="connsiteX5" fmla="*/ 8644466 w 8725179"/>
              <a:gd name="connsiteY5" fmla="*/ 785202 h 899314"/>
              <a:gd name="connsiteX6" fmla="*/ 8725179 w 8725179"/>
              <a:gd name="connsiteY6" fmla="*/ 897650 h 8993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5179" h="899313">
                <a:moveTo>
                  <a:pt x="0" y="488868"/>
                </a:moveTo>
                <a:lnTo>
                  <a:pt x="6400800" y="480402"/>
                </a:lnTo>
                <a:lnTo>
                  <a:pt x="7543800" y="471935"/>
                </a:lnTo>
                <a:cubicBezTo>
                  <a:pt x="7845778" y="462057"/>
                  <a:pt x="8044744" y="498746"/>
                  <a:pt x="8212666" y="421135"/>
                </a:cubicBezTo>
                <a:cubicBezTo>
                  <a:pt x="8380588" y="343524"/>
                  <a:pt x="8479366" y="-54410"/>
                  <a:pt x="8551333" y="6268"/>
                </a:cubicBezTo>
                <a:cubicBezTo>
                  <a:pt x="8623300" y="66946"/>
                  <a:pt x="8614833" y="637035"/>
                  <a:pt x="8644466" y="785202"/>
                </a:cubicBezTo>
                <a:cubicBezTo>
                  <a:pt x="8674099" y="933369"/>
                  <a:pt x="8697662" y="892887"/>
                  <a:pt x="8725179" y="897650"/>
                </a:cubicBezTo>
              </a:path>
            </a:pathLst>
          </a:cu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10" name="Tittel 1">
            <a:extLst>
              <a:ext uri="{FF2B5EF4-FFF2-40B4-BE49-F238E27FC236}">
                <a16:creationId xmlns:a16="http://schemas.microsoft.com/office/drawing/2014/main" id="{CE878DE8-6192-620F-0D49-BD6827CBD738}"/>
              </a:ext>
            </a:extLst>
          </p:cNvPr>
          <p:cNvSpPr>
            <a:spLocks noGrp="1"/>
          </p:cNvSpPr>
          <p:nvPr>
            <p:ph type="title"/>
          </p:nvPr>
        </p:nvSpPr>
        <p:spPr>
          <a:xfrm>
            <a:off x="838200" y="628137"/>
            <a:ext cx="10515600" cy="791661"/>
          </a:xfrm>
        </p:spPr>
        <p:txBody>
          <a:bodyPr>
            <a:normAutofit/>
          </a:bodyPr>
          <a:lstStyle/>
          <a:p>
            <a:r>
              <a:rPr lang="nb-NO" sz="3200"/>
              <a:t>Litteraturliste</a:t>
            </a:r>
          </a:p>
        </p:txBody>
      </p:sp>
      <p:sp>
        <p:nvSpPr>
          <p:cNvPr id="15" name="Plassholder for innhold 14">
            <a:extLst>
              <a:ext uri="{FF2B5EF4-FFF2-40B4-BE49-F238E27FC236}">
                <a16:creationId xmlns:a16="http://schemas.microsoft.com/office/drawing/2014/main" id="{245D56E4-76B6-8434-DB9F-96C92B0D6AF5}"/>
              </a:ext>
            </a:extLst>
          </p:cNvPr>
          <p:cNvSpPr>
            <a:spLocks noGrp="1"/>
          </p:cNvSpPr>
          <p:nvPr>
            <p:ph idx="1"/>
          </p:nvPr>
        </p:nvSpPr>
        <p:spPr/>
        <p:txBody>
          <a:bodyPr>
            <a:normAutofit/>
          </a:bodyPr>
          <a:lstStyle/>
          <a:p>
            <a:r>
              <a:rPr lang="en-US" sz="1800"/>
              <a:t>Highly efficient and sensitive patient-specific quality assurance for spot-scanned proton therapy.</a:t>
            </a:r>
            <a:r>
              <a:rPr lang="en-US" sz="1000">
                <a:solidFill>
                  <a:srgbClr val="000000"/>
                </a:solidFill>
                <a:latin typeface="Lato" panose="020f0502020204030203" pitchFamily="34" charset="0"/>
              </a:rPr>
              <a:t> </a:t>
            </a:r>
          </a:p>
          <a:p>
            <a:pPr marL="457200" lvl="1" indent="0">
              <a:buNone/>
            </a:pPr>
            <a:r>
              <a:rPr lang="en-US" sz="800">
                <a:solidFill>
                  <a:srgbClr val="1C1D1E"/>
                </a:solidFill>
                <a:latin typeface="Open Sans" panose="020b0606030504020204" pitchFamily="34" charset="0"/>
              </a:rPr>
              <a:t>J. E. Johnson et. al, PlosOne (2019). </a:t>
            </a:r>
            <a:r>
              <a:rPr lang="nb-NO" sz="800">
                <a:solidFill>
                  <a:srgbClr val="0080C0"/>
                </a:solidFill>
                <a:latin typeface="Lato" panose="020f0502020204030203" pitchFamily="34" charset="0"/>
                <a:hlinkClick r:id="rId2">
                  <a:extLst>
                    <a:ext uri="{A12FA001-AC4F-418D-AE19-62706E023703}">
                      <ahyp:hlinkClr xmlns:ahyp="http://schemas.microsoft.com/office/drawing/2018/hyperlinkcolor" val="tx"/>
                    </a:ext>
                  </a:extLst>
                </a:hlinkClick>
              </a:rPr>
              <a:t>https://doi.org/10.1371/journal.pone.0212412</a:t>
            </a:r>
            <a:endParaRPr lang="en-US" sz="800" b="0" i="0">
              <a:solidFill>
                <a:srgbClr val="606060"/>
              </a:solidFill>
              <a:effectLst/>
              <a:latin typeface="Helvetica" panose="020b0604020202020204" pitchFamily="34" charset="0"/>
            </a:endParaRPr>
          </a:p>
          <a:p>
            <a:r>
              <a:rPr lang="nb-NO" sz="1800" b="0" i="0" u="none" strike="noStrike">
                <a:effectLst/>
              </a:rPr>
              <a:t>Technical Note: Integrating an open source Monte Carlo code “MCsquare” for clinical use in intensity-modulated proton therapy.</a:t>
            </a:r>
          </a:p>
          <a:p>
            <a:pPr marL="457200" lvl="1" indent="0">
              <a:buNone/>
            </a:pPr>
            <a:r>
              <a:rPr lang="nb-NO" sz="800">
                <a:solidFill>
                  <a:srgbClr val="1C1D1E"/>
                </a:solidFill>
                <a:latin typeface="Open Sans" panose="020b0606030504020204" pitchFamily="34" charset="0"/>
              </a:rPr>
              <a:t>Deng W., Younkin J.E., Souris K., Huang S., Augustine K., Fatyga M., Ding X., Cohilis M., Bues M., Shan J., Stoker J., Lin L., Shen J., Liu W.</a:t>
            </a:r>
            <a:br>
              <a:rPr lang="nb-NO" sz="800">
                <a:solidFill>
                  <a:srgbClr val="1C1D1E"/>
                </a:solidFill>
                <a:latin typeface="Open Sans" panose="020b0606030504020204" pitchFamily="34" charset="0"/>
              </a:rPr>
            </a:br>
            <a:r>
              <a:rPr lang="nb-NO" sz="800">
                <a:solidFill>
                  <a:srgbClr val="1C1D1E"/>
                </a:solidFill>
                <a:latin typeface="Open Sans" panose="020b0606030504020204" pitchFamily="34" charset="0"/>
              </a:rPr>
              <a:t>Medical physics, 47(6), 2558-2574. (2020). </a:t>
            </a:r>
            <a:r>
              <a:rPr lang="nb-NO" sz="800" b="0" i="0">
                <a:solidFill>
                  <a:srgbClr val="767676"/>
                </a:solidFill>
                <a:effectLst/>
                <a:latin typeface="Open Sans" panose="020b0606030504020204" pitchFamily="34" charset="0"/>
              </a:rPr>
              <a:t> </a:t>
            </a:r>
            <a:r>
              <a:rPr lang="nb-NO" sz="800">
                <a:solidFill>
                  <a:srgbClr val="0080C0"/>
                </a:solidFill>
                <a:latin typeface="Lato" panose="020f0502020204030203" pitchFamily="34" charset="0"/>
                <a:hlinkClick r:id="rId3">
                  <a:extLst>
                    <a:ext uri="{A12FA001-AC4F-418D-AE19-62706E023703}">
                      <ahyp:hlinkClr xmlns:ahyp="http://schemas.microsoft.com/office/drawing/2018/hyperlinkcolor" val="tx"/>
                    </a:ext>
                  </a:extLst>
                </a:hlinkClick>
              </a:rPr>
              <a:t>https://doi.org/10.1002/mp.14125</a:t>
            </a:r>
            <a:endParaRPr lang="nb-NO" sz="800">
              <a:solidFill>
                <a:srgbClr val="0080C0"/>
              </a:solidFill>
              <a:latin typeface="Lato" panose="020f0502020204030203" pitchFamily="34" charset="0"/>
            </a:endParaRPr>
          </a:p>
          <a:p>
            <a:pPr marL="457200" lvl="1" indent="0">
              <a:buNone/>
            </a:pPr>
            <a:endParaRPr lang="nb-NO" sz="800">
              <a:solidFill>
                <a:srgbClr val="1C1D1E"/>
              </a:solidFill>
              <a:latin typeface="Open Sans" panose="020b0606030504020204" pitchFamily="34" charset="0"/>
            </a:endParaRPr>
          </a:p>
          <a:p>
            <a:r>
              <a:rPr lang="nb-NO" sz="1800"/>
              <a:t>Manual 1</a:t>
            </a:r>
          </a:p>
          <a:p>
            <a:r>
              <a:rPr lang="nb-NO" sz="1800"/>
              <a:t>Nasjonal prosedyre 1</a:t>
            </a:r>
          </a:p>
          <a:p>
            <a:r>
              <a:rPr lang="nb-NO" sz="1800"/>
              <a:t>Bok 1</a:t>
            </a:r>
          </a:p>
        </p:txBody>
      </p:sp>
      <p:sp>
        <p:nvSpPr>
          <p:cNvPr id="26" name="Plassholder for lysbildenummer 25">
            <a:extLst>
              <a:ext uri="{FF2B5EF4-FFF2-40B4-BE49-F238E27FC236}">
                <a16:creationId xmlns:a16="http://schemas.microsoft.com/office/drawing/2014/main" id="{F845B8CA-1CB9-C352-6796-92779F54FF38}"/>
              </a:ext>
            </a:extLst>
          </p:cNvPr>
          <p:cNvSpPr>
            <a:spLocks noGrp="1"/>
          </p:cNvSpPr>
          <p:nvPr>
            <p:ph type="sldNum" sz="quarter" idx="12"/>
          </p:nvPr>
        </p:nvSpPr>
        <p:spPr>
          <a:xfrm>
            <a:off x="0" y="61876"/>
            <a:ext cx="468000" cy="360000"/>
          </a:xfrm>
        </p:spPr>
        <p:txBody>
          <a:bodyPr/>
          <a:lstStyle/>
          <a:p>
            <a:pPr algn="ctr"/>
            <a:fld id="{BC8CC03B-B61E-46F7-849C-14CEED5B6682}" type="slidenum">
              <a:rPr lang="nb-NO" sz="2000" smtClean="0">
                <a:solidFill>
                  <a:schemeClr val="tx1">
                    <a:lumMod val="65000"/>
                    <a:lumOff val="35000"/>
                  </a:schemeClr>
                </a:solidFill>
              </a:rPr>
              <a:pPr algn="ctr"/>
              <a:t>5</a:t>
            </a:fld>
            <a:endParaRPr lang="nb-NO" sz="2000">
              <a:solidFill>
                <a:schemeClr val="tx1">
                  <a:lumMod val="65000"/>
                  <a:lumOff val="35000"/>
                </a:schemeClr>
              </a:solidFill>
            </a:endParaRPr>
          </a:p>
        </p:txBody>
      </p:sp>
      <p:pic>
        <p:nvPicPr>
          <p:cNvPr id="6" name="Grafikk 5" descr="Volum med heldekkende fyll">
            <a:extLst>
              <a:ext uri="{FF2B5EF4-FFF2-40B4-BE49-F238E27FC236}">
                <a16:creationId xmlns:a16="http://schemas.microsoft.com/office/drawing/2014/main" id="{E8DFDC66-AB8A-49CB-5D47-68E78DF8DB78}"/>
              </a:ext>
            </a:extLst>
          </p:cNvPr>
          <p:cNvPicPr>
            <a:picLocks noChangeAspect="1"/>
          </p:cNvPicPr>
          <p:nvPr/>
        </p:nvPicPr>
        <p:blipFill>
          <a:blip r:embed="rId4">
            <a:extLst>
              <a:ext uri="{96DAC541-7B7A-43D3-8B79-37D633B846F1}">
                <asvg:svgBlip xmlns:asvg="http://schemas.microsoft.com/office/drawing/2016/SVG/main" r:embed="rId5"/>
              </a:ext>
              <a:ext uri="{28A0092B-C50C-407E-A947-70E740481C1C}">
                <a14:useLocalDpi xmlns:a14="http://schemas.microsoft.com/office/drawing/2010/main" val="0"/>
              </a:ext>
            </a:extLst>
          </a:blip>
          <a:stretch>
            <a:fillRect/>
          </a:stretch>
        </p:blipFill>
        <p:spPr>
          <a:xfrm>
            <a:off x="11539496" y="6193846"/>
            <a:ext cx="540000" cy="540000"/>
          </a:xfrm>
          <a:prstGeom prst="rect">
            <a:avLst/>
          </a:prstGeom>
        </p:spPr>
      </p:pic>
      <p:pic>
        <p:nvPicPr>
          <p:cNvPr id="32" name="Picture 2" descr="Behandlingshjelpemidler.no – Spesialisthelsetjenester i hjemmet">
            <a:extLst>
              <a:ext uri="{FF2B5EF4-FFF2-40B4-BE49-F238E27FC236}">
                <a16:creationId xmlns:a16="http://schemas.microsoft.com/office/drawing/2014/main" id="{F35892E1-E68D-72A9-67E0-FE3FD4C00A2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87964" y="5845067"/>
            <a:ext cx="830370" cy="830370"/>
          </a:xfrm>
          <a:prstGeom prst="ellipse">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284827"/>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 name="Gruppe 6">
            <a:extLst>
              <a:ext uri="{FF2B5EF4-FFF2-40B4-BE49-F238E27FC236}">
                <a16:creationId xmlns:a16="http://schemas.microsoft.com/office/drawing/2014/main" id="{98719CAC-73BC-9548-49E6-13417865A251}"/>
              </a:ext>
            </a:extLst>
          </p:cNvPr>
          <p:cNvGrpSpPr/>
          <p:nvPr/>
        </p:nvGrpSpPr>
        <p:grpSpPr>
          <a:xfrm>
            <a:off x="0" y="0"/>
            <a:ext cx="12192000" cy="6858000"/>
            <a:chExt cx="12192000" cy="6858000"/>
          </a:xfrm>
        </p:grpSpPr>
        <p:sp>
          <p:nvSpPr>
            <p:cNvPr id="8" name="Rektangel: ett avrundet hjørne 7">
              <a:extLst>
                <a:ext uri="{FF2B5EF4-FFF2-40B4-BE49-F238E27FC236}">
                  <a16:creationId xmlns:a16="http://schemas.microsoft.com/office/drawing/2014/main" id="{4A72154E-0377-E17A-A798-D63BECFB4C92}"/>
                </a:ext>
              </a:extLst>
            </p:cNvPr>
            <p:cNvSpPr/>
            <p:nvPr/>
          </p:nvSpPr>
          <p:spPr>
            <a:xfrm>
              <a:off x="63149" y="5710412"/>
              <a:ext cx="1080000" cy="108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9" name="Gruppe 8">
              <a:extLst>
                <a:ext uri="{FF2B5EF4-FFF2-40B4-BE49-F238E27FC236}">
                  <a16:creationId xmlns:a16="http://schemas.microsoft.com/office/drawing/2014/main" id="{87593823-284C-3F54-C6C6-29CFB5892A4D}"/>
                </a:ext>
              </a:extLst>
            </p:cNvPr>
            <p:cNvGrpSpPr/>
            <p:nvPr/>
          </p:nvGrpSpPr>
          <p:grpSpPr>
            <a:xfrm>
              <a:off x="0" y="0"/>
              <a:ext cx="12192000" cy="6858000"/>
              <a:chExt cx="12192000" cy="6858000"/>
            </a:xfrm>
          </p:grpSpPr>
          <p:cxnSp>
            <p:nvCxnSpPr>
              <p:cNvPr id="11" name="Rett linje 10">
                <a:extLst>
                  <a:ext uri="{FF2B5EF4-FFF2-40B4-BE49-F238E27FC236}">
                    <a16:creationId xmlns:a16="http://schemas.microsoft.com/office/drawing/2014/main" id="{992C524C-BDB8-4ACD-61A7-78AFA470BAE9}"/>
                  </a:ext>
                </a:extLst>
              </p:cNvPr>
              <p:cNvCxnSpPr/>
              <p:nvPr/>
            </p:nvCxnSpPr>
            <p:spPr>
              <a:xfrm>
                <a:off x="0" y="61877"/>
                <a:ext cx="12192000" cy="0"/>
              </a:xfrm>
              <a:prstGeom prst="line">
                <a:avLst/>
              </a:prstGeom>
              <a:ln w="127000" cmpd="thickThi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858AE66A-9198-CE05-6554-BEE538DD3EFA}"/>
                  </a:ext>
                </a:extLst>
              </p:cNvPr>
              <p:cNvCxnSpPr/>
              <p:nvPr/>
            </p:nvCxnSpPr>
            <p:spPr>
              <a:xfrm flipH="1" flipV="1">
                <a:off x="12131700" y="0"/>
                <a:ext cx="0" cy="6858000"/>
              </a:xfrm>
              <a:prstGeom prst="line">
                <a:avLst/>
              </a:prstGeom>
              <a:ln w="127000" cmpd="thickThi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Rett linje 12">
                <a:extLst>
                  <a:ext uri="{FF2B5EF4-FFF2-40B4-BE49-F238E27FC236}">
                    <a16:creationId xmlns:a16="http://schemas.microsoft.com/office/drawing/2014/main" id="{B9ACA66D-CC52-B30E-E783-3D180689FD18}"/>
                  </a:ext>
                </a:extLst>
              </p:cNvPr>
              <p:cNvCxnSpPr/>
              <p:nvPr/>
            </p:nvCxnSpPr>
            <p:spPr>
              <a:xfrm flipH="1" flipV="1">
                <a:off x="60299" y="0"/>
                <a:ext cx="0" cy="6858000"/>
              </a:xfrm>
              <a:prstGeom prst="line">
                <a:avLst/>
              </a:prstGeom>
              <a:ln w="127000" cmpd="thinThick">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Rektangel 13">
                <a:extLst>
                  <a:ext uri="{FF2B5EF4-FFF2-40B4-BE49-F238E27FC236}">
                    <a16:creationId xmlns:a16="http://schemas.microsoft.com/office/drawing/2014/main" id="{9D449AAA-B911-239B-66B1-F9289B425222}"/>
                  </a:ext>
                </a:extLst>
              </p:cNvPr>
              <p:cNvSpPr/>
              <p:nvPr/>
            </p:nvSpPr>
            <p:spPr>
              <a:xfrm>
                <a:off x="0" y="6492875"/>
                <a:ext cx="12192000" cy="36512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3"/>
                <a:r>
                  <a:rPr lang="nb-NO"/>
                  <a:t>Harald Valen</a:t>
                </a:r>
                <a:r>
                  <a:rPr lang="nb-NO">
                    <a:solidFill>
                      <a:schemeClr val="tx1">
                        <a:lumMod val="65000"/>
                        <a:lumOff val="35000"/>
                      </a:schemeClr>
                    </a:solidFill>
                  </a:rPr>
                  <a:t>, HUS</a:t>
                </a:r>
              </a:p>
            </p:txBody>
          </p:sp>
          <p:sp>
            <p:nvSpPr>
              <p:cNvPr id="18" name="Rektangel: ett avrundet hjørne 17">
                <a:extLst>
                  <a:ext uri="{FF2B5EF4-FFF2-40B4-BE49-F238E27FC236}">
                    <a16:creationId xmlns:a16="http://schemas.microsoft.com/office/drawing/2014/main" id="{F77713E8-F53C-0EDF-429E-E186E49E91CF}"/>
                  </a:ext>
                </a:extLst>
              </p:cNvPr>
              <p:cNvSpPr/>
              <p:nvPr/>
            </p:nvSpPr>
            <p:spPr>
              <a:xfrm rot="5400000">
                <a:off x="65759" y="67776"/>
                <a:ext cx="360000" cy="36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ktangel: ett avrundet hjørne 18">
                <a:extLst>
                  <a:ext uri="{FF2B5EF4-FFF2-40B4-BE49-F238E27FC236}">
                    <a16:creationId xmlns:a16="http://schemas.microsoft.com/office/drawing/2014/main" id="{C5D1CDCA-4331-F0B6-78D2-B10D81C5178C}"/>
                  </a:ext>
                </a:extLst>
              </p:cNvPr>
              <p:cNvSpPr/>
              <p:nvPr/>
            </p:nvSpPr>
            <p:spPr>
              <a:xfrm rot="16200000">
                <a:off x="11411696" y="6066198"/>
                <a:ext cx="720000" cy="72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2" name="Rett linje 21">
                <a:extLst>
                  <a:ext uri="{FF2B5EF4-FFF2-40B4-BE49-F238E27FC236}">
                    <a16:creationId xmlns:a16="http://schemas.microsoft.com/office/drawing/2014/main" id="{63905031-2803-0C6A-7798-371AA9F22C34}"/>
                  </a:ext>
                </a:extLst>
              </p:cNvPr>
              <p:cNvCxnSpPr/>
              <p:nvPr/>
            </p:nvCxnSpPr>
            <p:spPr>
              <a:xfrm>
                <a:off x="0" y="6505072"/>
                <a:ext cx="11518900" cy="0"/>
              </a:xfrm>
              <a:prstGeom prst="line">
                <a:avLst/>
              </a:prstGeom>
              <a:ln w="127000" cmpd="thinThick">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0" name="Rektangel: ett avrundet hjørne 9">
              <a:extLst>
                <a:ext uri="{FF2B5EF4-FFF2-40B4-BE49-F238E27FC236}">
                  <a16:creationId xmlns:a16="http://schemas.microsoft.com/office/drawing/2014/main" id="{57ADBCDE-7679-B7DB-69F7-7BA159B2EED9}"/>
                </a:ext>
              </a:extLst>
            </p:cNvPr>
            <p:cNvSpPr/>
            <p:nvPr/>
          </p:nvSpPr>
          <p:spPr>
            <a:xfrm rot="10800000">
              <a:off x="11945850" y="72175"/>
              <a:ext cx="180000" cy="180000"/>
            </a:xfrm>
            <a:prstGeom prst="round1Rect">
              <a:avLst>
                <a:gd name="adj" fmla="val 50000"/>
              </a:avLst>
            </a:prstGeom>
            <a:solidFill>
              <a:schemeClr val="accent1">
                <a:lumMod val="60000"/>
                <a:lumOff val="40000"/>
              </a:schemeClr>
            </a:solidFill>
            <a:ln w="127000" cmpd="thinThick">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4" name="Frihåndsform: figur 3">
            <a:extLst>
              <a:ext uri="{FF2B5EF4-FFF2-40B4-BE49-F238E27FC236}">
                <a16:creationId xmlns:a16="http://schemas.microsoft.com/office/drawing/2014/main" id="{2F15E47F-F578-1B2B-BF32-E05ECC3FFCEE}"/>
              </a:ext>
            </a:extLst>
          </p:cNvPr>
          <p:cNvSpPr/>
          <p:nvPr/>
        </p:nvSpPr>
        <p:spPr>
          <a:xfrm>
            <a:off x="777901" y="712972"/>
            <a:ext cx="10510837" cy="899314"/>
          </a:xfrm>
          <a:custGeom>
            <a:gdLst>
              <a:gd name="connsiteX0" fmla="*/ 0 w 8725179"/>
              <a:gd name="connsiteY0" fmla="*/ 488868 h 899314"/>
              <a:gd name="connsiteX1" fmla="*/ 6400800 w 8725179"/>
              <a:gd name="connsiteY1" fmla="*/ 480402 h 899314"/>
              <a:gd name="connsiteX2" fmla="*/ 7543800 w 8725179"/>
              <a:gd name="connsiteY2" fmla="*/ 471935 h 899314"/>
              <a:gd name="connsiteX3" fmla="*/ 8212666 w 8725179"/>
              <a:gd name="connsiteY3" fmla="*/ 421135 h 899314"/>
              <a:gd name="connsiteX4" fmla="*/ 8551333 w 8725179"/>
              <a:gd name="connsiteY4" fmla="*/ 6268 h 899314"/>
              <a:gd name="connsiteX5" fmla="*/ 8644466 w 8725179"/>
              <a:gd name="connsiteY5" fmla="*/ 785202 h 899314"/>
              <a:gd name="connsiteX6" fmla="*/ 8725179 w 8725179"/>
              <a:gd name="connsiteY6" fmla="*/ 897650 h 8993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5179" h="899313">
                <a:moveTo>
                  <a:pt x="0" y="488868"/>
                </a:moveTo>
                <a:lnTo>
                  <a:pt x="6400800" y="480402"/>
                </a:lnTo>
                <a:lnTo>
                  <a:pt x="7543800" y="471935"/>
                </a:lnTo>
                <a:cubicBezTo>
                  <a:pt x="7845778" y="462057"/>
                  <a:pt x="8044744" y="498746"/>
                  <a:pt x="8212666" y="421135"/>
                </a:cubicBezTo>
                <a:cubicBezTo>
                  <a:pt x="8380588" y="343524"/>
                  <a:pt x="8479366" y="-54410"/>
                  <a:pt x="8551333" y="6268"/>
                </a:cubicBezTo>
                <a:cubicBezTo>
                  <a:pt x="8623300" y="66946"/>
                  <a:pt x="8614833" y="637035"/>
                  <a:pt x="8644466" y="785202"/>
                </a:cubicBezTo>
                <a:cubicBezTo>
                  <a:pt x="8674099" y="933369"/>
                  <a:pt x="8697662" y="892887"/>
                  <a:pt x="8725179" y="897650"/>
                </a:cubicBezTo>
              </a:path>
            </a:pathLst>
          </a:cu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2" name="Tittel 1">
            <a:extLst>
              <a:ext uri="{FF2B5EF4-FFF2-40B4-BE49-F238E27FC236}">
                <a16:creationId xmlns:a16="http://schemas.microsoft.com/office/drawing/2014/main" id="{86934CDE-2118-C263-1465-0682FE074B79}"/>
              </a:ext>
            </a:extLst>
          </p:cNvPr>
          <p:cNvSpPr>
            <a:spLocks noGrp="1"/>
          </p:cNvSpPr>
          <p:nvPr>
            <p:ph type="title"/>
          </p:nvPr>
        </p:nvSpPr>
        <p:spPr>
          <a:xfrm>
            <a:off x="838200" y="605466"/>
            <a:ext cx="10515600" cy="791661"/>
          </a:xfrm>
        </p:spPr>
        <p:txBody>
          <a:bodyPr>
            <a:normAutofit/>
          </a:bodyPr>
          <a:lstStyle/>
          <a:p>
            <a:r>
              <a:rPr lang="nb-NO" sz="3200"/>
              <a:t>Periodisk QA på protonterapiutstyret</a:t>
            </a:r>
          </a:p>
        </p:txBody>
      </p:sp>
      <p:sp>
        <p:nvSpPr>
          <p:cNvPr id="15" name="Plassholder for innhold 14">
            <a:extLst>
              <a:ext uri="{FF2B5EF4-FFF2-40B4-BE49-F238E27FC236}">
                <a16:creationId xmlns:a16="http://schemas.microsoft.com/office/drawing/2014/main" id="{245D56E4-76B6-8434-DB9F-96C92B0D6AF5}"/>
              </a:ext>
            </a:extLst>
          </p:cNvPr>
          <p:cNvSpPr>
            <a:spLocks noGrp="1"/>
          </p:cNvSpPr>
          <p:nvPr>
            <p:ph idx="1"/>
          </p:nvPr>
        </p:nvSpPr>
        <p:spPr>
          <a:xfrm>
            <a:off x="838200" y="1825625"/>
            <a:ext cx="10382249" cy="1744202"/>
          </a:xfrm>
        </p:spPr>
        <p:txBody>
          <a:bodyPr>
            <a:normAutofit/>
          </a:bodyPr>
          <a:lstStyle/>
          <a:p>
            <a:r>
              <a:rPr lang="nb-NO" sz="1800"/>
              <a:t>«</a:t>
            </a:r>
            <a:r>
              <a:rPr lang="nb-NO" sz="1800" i="1"/>
              <a:t>Kjenne til institusjonens rutiner for periodisk QA</a:t>
            </a:r>
            <a:r>
              <a:rPr lang="nb-NO" sz="1800"/>
              <a:t>.»</a:t>
            </a:r>
          </a:p>
          <a:p>
            <a:pPr lvl="1"/>
            <a:r>
              <a:rPr lang="nb-NO" sz="1400"/>
              <a:t>Rutiner vil bli etablert litt før klinisk drift av Protonsenteret</a:t>
            </a:r>
          </a:p>
          <a:p>
            <a:pPr lvl="1"/>
            <a:r>
              <a:rPr lang="nb-NO" sz="1400"/>
              <a:t>Vil i hovedsak følge anbefalinger fra AAPM Task Group rapport 224</a:t>
            </a:r>
          </a:p>
        </p:txBody>
      </p:sp>
      <p:sp>
        <p:nvSpPr>
          <p:cNvPr id="26" name="Plassholder for lysbildenummer 25">
            <a:extLst>
              <a:ext uri="{FF2B5EF4-FFF2-40B4-BE49-F238E27FC236}">
                <a16:creationId xmlns:a16="http://schemas.microsoft.com/office/drawing/2014/main" id="{F845B8CA-1CB9-C352-6796-92779F54FF38}"/>
              </a:ext>
            </a:extLst>
          </p:cNvPr>
          <p:cNvSpPr>
            <a:spLocks noGrp="1"/>
          </p:cNvSpPr>
          <p:nvPr>
            <p:ph type="sldNum" sz="quarter" idx="12"/>
          </p:nvPr>
        </p:nvSpPr>
        <p:spPr>
          <a:xfrm>
            <a:off x="0" y="61876"/>
            <a:ext cx="468000" cy="360000"/>
          </a:xfrm>
        </p:spPr>
        <p:txBody>
          <a:bodyPr/>
          <a:lstStyle/>
          <a:p>
            <a:pPr algn="ctr"/>
            <a:fld id="{BC8CC03B-B61E-46F7-849C-14CEED5B6682}" type="slidenum">
              <a:rPr lang="nb-NO" sz="2000" smtClean="0">
                <a:solidFill>
                  <a:schemeClr val="tx1">
                    <a:lumMod val="65000"/>
                    <a:lumOff val="35000"/>
                  </a:schemeClr>
                </a:solidFill>
              </a:rPr>
              <a:pPr algn="ctr"/>
              <a:t>6</a:t>
            </a:fld>
            <a:endParaRPr lang="nb-NO" sz="2000">
              <a:solidFill>
                <a:schemeClr val="tx1">
                  <a:lumMod val="65000"/>
                  <a:lumOff val="35000"/>
                </a:schemeClr>
              </a:solidFill>
            </a:endParaRPr>
          </a:p>
        </p:txBody>
      </p:sp>
      <p:pic>
        <p:nvPicPr>
          <p:cNvPr id="6" name="Grafikk 5" descr="Volum med heldekkende fyll">
            <a:extLst>
              <a:ext uri="{FF2B5EF4-FFF2-40B4-BE49-F238E27FC236}">
                <a16:creationId xmlns:a16="http://schemas.microsoft.com/office/drawing/2014/main" id="{E8DFDC66-AB8A-49CB-5D47-68E78DF8DB78}"/>
              </a:ext>
            </a:extLst>
          </p:cNvPr>
          <p:cNvPicPr>
            <a:picLocks noChangeAspect="1"/>
          </p:cNvPicPr>
          <p:nvPr/>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val="0"/>
              </a:ext>
            </a:extLst>
          </a:blip>
          <a:stretch>
            <a:fillRect/>
          </a:stretch>
        </p:blipFill>
        <p:spPr>
          <a:xfrm>
            <a:off x="11539496" y="6193846"/>
            <a:ext cx="540000" cy="540000"/>
          </a:xfrm>
          <a:prstGeom prst="rect">
            <a:avLst/>
          </a:prstGeom>
        </p:spPr>
      </p:pic>
      <p:pic>
        <p:nvPicPr>
          <p:cNvPr id="27" name="Picture 2" descr="Behandlingshjelpemidler.no – Spesialisthelsetjenester i hjemmet">
            <a:extLst>
              <a:ext uri="{FF2B5EF4-FFF2-40B4-BE49-F238E27FC236}">
                <a16:creationId xmlns:a16="http://schemas.microsoft.com/office/drawing/2014/main" id="{36EA39B7-62A0-800D-B34D-48D75205F0E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87964" y="5845067"/>
            <a:ext cx="830370" cy="830370"/>
          </a:xfrm>
          <a:prstGeom prst="ellipse">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3" name="Rectangle 1">
            <a:extLst>
              <a:ext uri="{FF2B5EF4-FFF2-40B4-BE49-F238E27FC236}">
                <a16:creationId xmlns:a16="http://schemas.microsoft.com/office/drawing/2014/main" id="{8D408C71-1776-DAC5-7F8F-C2F7CD7A286C}"/>
              </a:ext>
            </a:extLst>
          </p:cNvPr>
          <p:cNvSpPr>
            <a:spLocks noChangeArrowheads="1"/>
          </p:cNvSpPr>
          <p:nvPr/>
        </p:nvSpPr>
        <p:spPr bwMode="auto">
          <a:xfrm>
            <a:off x="343420" y="2663865"/>
            <a:ext cx="11736076" cy="284693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endParaRPr kumimoji="0" lang="nb-NO" altLang="nb-NO" b="0" i="0" u="none" strike="noStrike" cap="none" normalizeH="0" baseline="0">
              <a:ln>
                <a:noFill/>
              </a:ln>
              <a:solidFill>
                <a:srgbClr val="1C1D1E"/>
              </a:solidFill>
              <a:effectLst/>
              <a:latin typeface="Open Sans" panose="020b0606030504020204" pitchFamily="34" charset="0"/>
              <a:cs typeface="Open Sans" panose="020b0606030504020204" pitchFamily="34" charset="0"/>
              <a:hlinkClick r:id="rId6" tooltip="Medical Physics homepage"/>
            </a:endParaRPr>
          </a:p>
          <a:p>
            <a:pPr marL="0" marR="0" lvl="0" indent="0" algn="l" defTabSz="914400" rtl="0" eaLnBrk="0" fontAlgn="base" latinLnBrk="0" hangingPunct="0">
              <a:lnSpc>
                <a:spcPct val="100000"/>
              </a:lnSpc>
              <a:spcBef>
                <a:spcPct val="0"/>
              </a:spcBef>
              <a:spcAft>
                <a:spcPct val="0"/>
              </a:spcAft>
              <a:buClrTx/>
              <a:buSzTx/>
              <a:buFontTx/>
              <a:buNone/>
            </a:pPr>
            <a:r>
              <a:rPr kumimoji="0" lang="nb-NO" altLang="nb-NO" sz="1000" b="0" i="0" u="none" strike="noStrike" cap="none" normalizeH="0" baseline="0">
                <a:ln>
                  <a:noFill/>
                </a:ln>
                <a:solidFill>
                  <a:srgbClr val="1C1D1E"/>
                </a:solidFill>
                <a:effectLst/>
                <a:latin typeface="Open Sans" panose="020b0606030504020204" pitchFamily="34" charset="0"/>
                <a:cs typeface="Open Sans" panose="020b0606030504020204" pitchFamily="34" charset="0"/>
                <a:hlinkClick r:id="rId6" tooltip="Medical Physics homepage"/>
              </a:rPr>
              <a:t> </a:t>
            </a:r>
            <a:r>
              <a:rPr kumimoji="0" lang="nb-NO" altLang="nb-NO" sz="1000" b="0" i="0" u="none" strike="noStrike" cap="none" normalizeH="0" baseline="0">
                <a:ln>
                  <a:noFill/>
                </a:ln>
                <a:solidFill>
                  <a:srgbClr val="1C1D1E"/>
                </a:solidFill>
                <a:effectLst/>
                <a:latin typeface="Open Sans" panose="020b0606030504020204" pitchFamily="34" charset="0"/>
                <a:cs typeface="Open Sans" panose="020b0606030504020204" pitchFamily="34" charset="0"/>
              </a:rPr>
              <a:t> </a:t>
            </a:r>
            <a:r>
              <a:rPr kumimoji="0" lang="nb-NO" altLang="nb-NO" sz="7300" b="0" i="0" u="none" strike="noStrike" cap="none" normalizeH="0" baseline="0">
                <a:ln>
                  <a:noFill/>
                </a:ln>
                <a:solidFill>
                  <a:srgbClr val="1C1D1E"/>
                </a:solidFill>
                <a:effectLst/>
                <a:latin typeface="Open Sans" panose="020b0606030504020204" pitchFamily="34" charset="0"/>
                <a:cs typeface="Open Sans" panose="020b0606030504020204" pitchFamily="34" charset="0"/>
              </a:rPr>
              <a:t>                       </a:t>
            </a:r>
            <a:endParaRPr kumimoji="0" lang="nb-NO" altLang="nb-NO"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pPr>
            <a:r>
              <a:rPr kumimoji="0" lang="nb-NO" altLang="nb-NO" sz="1100" b="0" i="0" u="none" strike="noStrike" cap="none" normalizeH="0" baseline="0">
                <a:ln>
                  <a:noFill/>
                </a:ln>
                <a:solidFill>
                  <a:srgbClr val="1C1D1E"/>
                </a:solidFill>
                <a:effectLst/>
                <a:latin typeface="Open Sans" panose="020b0606030504020204" pitchFamily="34" charset="0"/>
                <a:cs typeface="Open Sans" panose="020b0606030504020204" pitchFamily="34" charset="0"/>
              </a:rPr>
              <a:t>AAPM Scientific Report</a:t>
            </a:r>
          </a:p>
          <a:p>
            <a:pPr marL="0" marR="0" lvl="0" indent="0" algn="l" defTabSz="914400" rtl="0" eaLnBrk="0" fontAlgn="base" latinLnBrk="0" hangingPunct="0">
              <a:lnSpc>
                <a:spcPct val="100000"/>
              </a:lnSpc>
              <a:spcBef>
                <a:spcPct val="0"/>
              </a:spcBef>
              <a:spcAft>
                <a:spcPct val="0"/>
              </a:spcAft>
              <a:buClrTx/>
              <a:buSzTx/>
              <a:buFontTx/>
              <a:buNone/>
            </a:pPr>
            <a:r>
              <a:rPr kumimoji="0" lang="nb-NO" altLang="nb-NO" sz="1100" b="0" i="0" u="none" strike="noStrike" cap="none" normalizeH="0" baseline="0" err="1">
                <a:ln>
                  <a:noFill/>
                </a:ln>
                <a:solidFill>
                  <a:srgbClr val="1C1D1E"/>
                </a:solidFill>
                <a:effectLst/>
                <a:latin typeface="Open Sans" panose="020b0606030504020204" pitchFamily="34" charset="0"/>
                <a:cs typeface="Open Sans" panose="020b0606030504020204" pitchFamily="34" charset="0"/>
              </a:rPr>
              <a:t>Free Access</a:t>
            </a:r>
            <a:endParaRPr kumimoji="0" lang="nb-NO" altLang="nb-NO" sz="1100" b="1" i="0" u="none" strike="noStrike" cap="none" normalizeH="0" baseline="0">
              <a:ln>
                <a:noFill/>
              </a:ln>
              <a:solidFill>
                <a:srgbClr val="1C1D1E"/>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nb-NO" altLang="nb-NO" sz="1100" b="1" i="0" u="none" strike="noStrike" cap="none" normalizeH="0" baseline="0">
                <a:ln>
                  <a:noFill/>
                </a:ln>
                <a:solidFill>
                  <a:srgbClr val="1C1D1E"/>
                </a:solidFill>
                <a:effectLst/>
                <a:latin typeface="Open Sans" panose="020b0606030504020204" pitchFamily="34" charset="0"/>
                <a:cs typeface="Open Sans" panose="020b0606030504020204" pitchFamily="34" charset="0"/>
              </a:rPr>
              <a:t>AAPM task group 224: Comprehensive proton therapy machine quality assurance</a:t>
            </a:r>
            <a:endParaRPr kumimoji="0" lang="nb-NO" altLang="nb-NO" sz="1100" b="1" i="0" u="none" strike="noStrike" cap="none" normalizeH="0" baseline="0">
              <a:ln>
                <a:noFill/>
              </a:ln>
              <a:solidFill>
                <a:srgbClr val="1C1D1E"/>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nb-NO" altLang="nb-NO" sz="1100" b="0" i="0" u="none" strike="noStrike" cap="none" normalizeH="0" baseline="0" err="1">
                <a:ln>
                  <a:noFill/>
                </a:ln>
                <a:solidFill>
                  <a:srgbClr val="1C1D1E"/>
                </a:solidFill>
                <a:effectLst/>
                <a:latin typeface="Open Sans" panose="020b0606030504020204" pitchFamily="34" charset="0"/>
                <a:cs typeface="Open Sans" panose="020b0606030504020204" pitchFamily="34" charset="0"/>
                <a:hlinkClick r:id="rId7"/>
              </a:rPr>
              <a:t>Bijan Arjomandy</a:t>
            </a:r>
            <a:r>
              <a:rPr kumimoji="0" lang="nb-NO" altLang="nb-NO" sz="1100" b="0" i="0" u="none" strike="noStrike" cap="none" normalizeH="0" baseline="0">
                <a:ln>
                  <a:noFill/>
                </a:ln>
                <a:solidFill>
                  <a:srgbClr val="1C1D1E"/>
                </a:solidFill>
                <a:effectLst/>
                <a:latin typeface="Open Sans" panose="020b0606030504020204" pitchFamily="34" charset="0"/>
                <a:cs typeface="Open Sans" panose="020b0606030504020204" pitchFamily="34" charset="0"/>
              </a:rPr>
              <a:t>, </a:t>
            </a:r>
            <a:r>
              <a:rPr kumimoji="0" lang="nb-NO" altLang="nb-NO" sz="1100" b="0" i="0" u="none" strike="noStrike" cap="none" normalizeH="0" baseline="0">
                <a:ln>
                  <a:noFill/>
                </a:ln>
                <a:solidFill>
                  <a:srgbClr val="1C1D1E"/>
                </a:solidFill>
                <a:effectLst/>
                <a:latin typeface="Open Sans" panose="020b0606030504020204" pitchFamily="34" charset="0"/>
                <a:cs typeface="Open Sans" panose="020b0606030504020204" pitchFamily="34" charset="0"/>
                <a:hlinkClick r:id="rId8"/>
              </a:rPr>
              <a:t>Paige Taylor</a:t>
            </a:r>
            <a:r>
              <a:rPr kumimoji="0" lang="nb-NO" altLang="nb-NO" sz="1100" b="0" i="0" u="none" strike="noStrike" cap="none" normalizeH="0" baseline="0">
                <a:ln>
                  <a:noFill/>
                </a:ln>
                <a:solidFill>
                  <a:srgbClr val="1C1D1E"/>
                </a:solidFill>
                <a:effectLst/>
                <a:latin typeface="Open Sans" panose="020b0606030504020204" pitchFamily="34" charset="0"/>
                <a:cs typeface="Open Sans" panose="020b0606030504020204" pitchFamily="34" charset="0"/>
              </a:rPr>
              <a:t>, </a:t>
            </a:r>
            <a:r>
              <a:rPr kumimoji="0" lang="nb-NO" altLang="nb-NO" sz="1100" b="0" i="0" u="none" strike="noStrike" cap="none" normalizeH="0" baseline="0">
                <a:ln>
                  <a:noFill/>
                </a:ln>
                <a:solidFill>
                  <a:srgbClr val="1C1D1E"/>
                </a:solidFill>
                <a:effectLst/>
                <a:latin typeface="Open Sans" panose="020b0606030504020204" pitchFamily="34" charset="0"/>
                <a:cs typeface="Open Sans" panose="020b0606030504020204" pitchFamily="34" charset="0"/>
                <a:hlinkClick r:id="rId9"/>
              </a:rPr>
              <a:t>Christopher Ainsley</a:t>
            </a:r>
            <a:r>
              <a:rPr kumimoji="0" lang="nb-NO" altLang="nb-NO" sz="1100" b="0" i="0" u="none" strike="noStrike" cap="none" normalizeH="0" baseline="0">
                <a:ln>
                  <a:noFill/>
                </a:ln>
                <a:solidFill>
                  <a:srgbClr val="1C1D1E"/>
                </a:solidFill>
                <a:effectLst/>
                <a:latin typeface="Open Sans" panose="020b0606030504020204" pitchFamily="34" charset="0"/>
                <a:cs typeface="Open Sans" panose="020b0606030504020204" pitchFamily="34" charset="0"/>
              </a:rPr>
              <a:t>, </a:t>
            </a:r>
            <a:r>
              <a:rPr kumimoji="0" lang="nb-NO" altLang="nb-NO" sz="1100" b="0" i="0" u="none" strike="noStrike" cap="none" normalizeH="0" baseline="0" err="1">
                <a:ln>
                  <a:noFill/>
                </a:ln>
                <a:solidFill>
                  <a:srgbClr val="1C1D1E"/>
                </a:solidFill>
                <a:effectLst/>
                <a:latin typeface="Open Sans" panose="020b0606030504020204" pitchFamily="34" charset="0"/>
                <a:cs typeface="Open Sans" panose="020b0606030504020204" pitchFamily="34" charset="0"/>
                <a:hlinkClick r:id="rId10"/>
              </a:rPr>
              <a:t>Sairos Safai</a:t>
            </a:r>
            <a:r>
              <a:rPr kumimoji="0" lang="nb-NO" altLang="nb-NO" sz="1100" b="0" i="0" u="none" strike="noStrike" cap="none" normalizeH="0" baseline="0">
                <a:ln>
                  <a:noFill/>
                </a:ln>
                <a:solidFill>
                  <a:srgbClr val="1C1D1E"/>
                </a:solidFill>
                <a:effectLst/>
                <a:latin typeface="Open Sans" panose="020b0606030504020204" pitchFamily="34" charset="0"/>
                <a:cs typeface="Open Sans" panose="020b0606030504020204" pitchFamily="34" charset="0"/>
              </a:rPr>
              <a:t>, </a:t>
            </a:r>
            <a:r>
              <a:rPr kumimoji="0" lang="nb-NO" altLang="nb-NO" sz="1100" b="0" i="0" u="none" strike="noStrike" cap="none" normalizeH="0" baseline="0" err="1">
                <a:ln>
                  <a:noFill/>
                </a:ln>
                <a:solidFill>
                  <a:srgbClr val="1C1D1E"/>
                </a:solidFill>
                <a:effectLst/>
                <a:latin typeface="Open Sans" panose="020b0606030504020204" pitchFamily="34" charset="0"/>
                <a:cs typeface="Open Sans" panose="020b0606030504020204" pitchFamily="34" charset="0"/>
                <a:hlinkClick r:id="rId11"/>
              </a:rPr>
              <a:t>Narayan Sahoo</a:t>
            </a:r>
            <a:r>
              <a:rPr kumimoji="0" lang="nb-NO" altLang="nb-NO" sz="1100" b="0" i="0" u="none" strike="noStrike" cap="none" normalizeH="0" baseline="0">
                <a:ln>
                  <a:noFill/>
                </a:ln>
                <a:solidFill>
                  <a:srgbClr val="1C1D1E"/>
                </a:solidFill>
                <a:effectLst/>
                <a:latin typeface="Open Sans" panose="020b0606030504020204" pitchFamily="34" charset="0"/>
                <a:cs typeface="Open Sans" panose="020b0606030504020204" pitchFamily="34" charset="0"/>
              </a:rPr>
              <a:t>, </a:t>
            </a:r>
            <a:r>
              <a:rPr kumimoji="0" lang="nb-NO" altLang="nb-NO" sz="1100" b="0" i="0" u="none" strike="noStrike" cap="none" normalizeH="0" baseline="0">
                <a:ln>
                  <a:noFill/>
                </a:ln>
                <a:solidFill>
                  <a:srgbClr val="1C1D1E"/>
                </a:solidFill>
                <a:effectLst/>
                <a:latin typeface="Open Sans" panose="020b0606030504020204" pitchFamily="34" charset="0"/>
                <a:cs typeface="Open Sans" panose="020b0606030504020204" pitchFamily="34" charset="0"/>
                <a:hlinkClick r:id="rId12"/>
              </a:rPr>
              <a:t>Mark Pankuch</a:t>
            </a:r>
            <a:r>
              <a:rPr kumimoji="0" lang="nb-NO" altLang="nb-NO" sz="1100" b="0" i="0" u="none" strike="noStrike" cap="none" normalizeH="0" baseline="0">
                <a:ln>
                  <a:noFill/>
                </a:ln>
                <a:solidFill>
                  <a:srgbClr val="1C1D1E"/>
                </a:solidFill>
                <a:effectLst/>
                <a:latin typeface="Open Sans" panose="020b0606030504020204" pitchFamily="34" charset="0"/>
                <a:cs typeface="Open Sans" panose="020b0606030504020204" pitchFamily="34" charset="0"/>
              </a:rPr>
              <a:t>, </a:t>
            </a:r>
            <a:r>
              <a:rPr kumimoji="0" lang="nb-NO" altLang="nb-NO" sz="1100" b="0" i="0" u="none" strike="noStrike" cap="none" normalizeH="0" baseline="0">
                <a:ln>
                  <a:noFill/>
                </a:ln>
                <a:solidFill>
                  <a:srgbClr val="1C1D1E"/>
                </a:solidFill>
                <a:effectLst/>
                <a:latin typeface="Open Sans" panose="020b0606030504020204" pitchFamily="34" charset="0"/>
                <a:cs typeface="Open Sans" panose="020b0606030504020204" pitchFamily="34" charset="0"/>
                <a:hlinkClick r:id="rId13"/>
              </a:rPr>
              <a:t>Jonathan B. Farr</a:t>
            </a:r>
            <a:r>
              <a:rPr kumimoji="0" lang="nb-NO" altLang="nb-NO" sz="1100" b="0" i="0" u="none" strike="noStrike" cap="none" normalizeH="0" baseline="0">
                <a:ln>
                  <a:noFill/>
                </a:ln>
                <a:solidFill>
                  <a:srgbClr val="1C1D1E"/>
                </a:solidFill>
                <a:effectLst/>
                <a:latin typeface="Open Sans" panose="020b0606030504020204" pitchFamily="34" charset="0"/>
                <a:cs typeface="Open Sans" panose="020b0606030504020204" pitchFamily="34" charset="0"/>
              </a:rPr>
              <a:t>, </a:t>
            </a:r>
            <a:r>
              <a:rPr kumimoji="0" lang="nb-NO" altLang="nb-NO" sz="1100" b="0" i="0" u="none" strike="noStrike" cap="none" normalizeH="0" baseline="0">
                <a:ln>
                  <a:noFill/>
                </a:ln>
                <a:solidFill>
                  <a:srgbClr val="1C1D1E"/>
                </a:solidFill>
                <a:effectLst/>
                <a:latin typeface="Open Sans" panose="020b0606030504020204" pitchFamily="34" charset="0"/>
                <a:cs typeface="Open Sans" panose="020b0606030504020204" pitchFamily="34" charset="0"/>
                <a:hlinkClick r:id="rId14"/>
              </a:rPr>
              <a:t>Sung Yong Park</a:t>
            </a:r>
            <a:r>
              <a:rPr kumimoji="0" lang="nb-NO" altLang="nb-NO" sz="1100" b="0" i="0" u="none" strike="noStrike" cap="none" normalizeH="0" baseline="0">
                <a:ln>
                  <a:noFill/>
                </a:ln>
                <a:solidFill>
                  <a:srgbClr val="1C1D1E"/>
                </a:solidFill>
                <a:effectLst/>
                <a:latin typeface="Open Sans" panose="020b0606030504020204" pitchFamily="34" charset="0"/>
                <a:cs typeface="Open Sans" panose="020b0606030504020204" pitchFamily="34" charset="0"/>
              </a:rPr>
              <a:t>, </a:t>
            </a:r>
            <a:r>
              <a:rPr kumimoji="0" lang="nb-NO" altLang="nb-NO" sz="1100" b="0" i="0" u="none" strike="noStrike" cap="none" normalizeH="0" baseline="0">
                <a:ln>
                  <a:noFill/>
                </a:ln>
                <a:solidFill>
                  <a:srgbClr val="1C1D1E"/>
                </a:solidFill>
                <a:effectLst/>
                <a:latin typeface="Open Sans" panose="020b0606030504020204" pitchFamily="34" charset="0"/>
                <a:cs typeface="Open Sans" panose="020b0606030504020204" pitchFamily="34" charset="0"/>
                <a:hlinkClick r:id="rId15"/>
              </a:rPr>
              <a:t>Eric Klein</a:t>
            </a:r>
            <a:r>
              <a:rPr kumimoji="0" lang="nb-NO" altLang="nb-NO" sz="1100" b="0" i="0" u="none" strike="noStrike" cap="none" normalizeH="0" baseline="0">
                <a:ln>
                  <a:noFill/>
                </a:ln>
                <a:solidFill>
                  <a:srgbClr val="1C1D1E"/>
                </a:solidFill>
                <a:effectLst/>
                <a:latin typeface="Open Sans" panose="020b0606030504020204" pitchFamily="34" charset="0"/>
                <a:cs typeface="Open Sans" panose="020b0606030504020204" pitchFamily="34" charset="0"/>
              </a:rPr>
              <a:t>, </a:t>
            </a:r>
            <a:r>
              <a:rPr kumimoji="0" lang="nb-NO" altLang="nb-NO" sz="1100" b="0" i="0" u="none" strike="noStrike" cap="none" normalizeH="0" baseline="0">
                <a:ln>
                  <a:noFill/>
                </a:ln>
                <a:solidFill>
                  <a:srgbClr val="1C1D1E"/>
                </a:solidFill>
                <a:effectLst/>
                <a:latin typeface="Open Sans" panose="020b0606030504020204" pitchFamily="34" charset="0"/>
                <a:cs typeface="Open Sans" panose="020b0606030504020204" pitchFamily="34" charset="0"/>
                <a:hlinkClick r:id="rId16"/>
              </a:rPr>
              <a:t>Jacob Flanz</a:t>
            </a:r>
            <a:r>
              <a:rPr kumimoji="0" lang="nb-NO" altLang="nb-NO" sz="1100" b="0" i="0" u="none" strike="noStrike" cap="none" normalizeH="0" baseline="0">
                <a:ln>
                  <a:noFill/>
                </a:ln>
                <a:solidFill>
                  <a:srgbClr val="1C1D1E"/>
                </a:solidFill>
                <a:effectLst/>
                <a:latin typeface="Open Sans" panose="020b0606030504020204" pitchFamily="34" charset="0"/>
                <a:cs typeface="Open Sans" panose="020b0606030504020204" pitchFamily="34" charset="0"/>
              </a:rPr>
              <a:t>, </a:t>
            </a:r>
            <a:r>
              <a:rPr kumimoji="0" lang="nb-NO" altLang="nb-NO" sz="1100" b="0" i="0" u="none" strike="noStrike" cap="none" normalizeH="0" baseline="0">
                <a:ln>
                  <a:noFill/>
                </a:ln>
                <a:solidFill>
                  <a:srgbClr val="1C1D1E"/>
                </a:solidFill>
                <a:effectLst/>
                <a:latin typeface="Open Sans" panose="020b0606030504020204" pitchFamily="34" charset="0"/>
                <a:cs typeface="Open Sans" panose="020b0606030504020204" pitchFamily="34" charset="0"/>
                <a:hlinkClick r:id="rId17"/>
              </a:rPr>
              <a:t>Ellen D. Yorke</a:t>
            </a:r>
            <a:r>
              <a:rPr kumimoji="0" lang="nb-NO" altLang="nb-NO" sz="1100" b="0" i="0" u="none" strike="noStrike" cap="none" normalizeH="0" baseline="0">
                <a:ln>
                  <a:noFill/>
                </a:ln>
                <a:solidFill>
                  <a:srgbClr val="1C1D1E"/>
                </a:solidFill>
                <a:effectLst/>
                <a:latin typeface="Open Sans" panose="020b0606030504020204" pitchFamily="34" charset="0"/>
                <a:cs typeface="Open Sans" panose="020b0606030504020204" pitchFamily="34" charset="0"/>
              </a:rPr>
              <a:t>, </a:t>
            </a:r>
            <a:r>
              <a:rPr kumimoji="0" lang="nb-NO" altLang="nb-NO" sz="1100" b="0" i="0" u="none" strike="noStrike" cap="none" normalizeH="0" baseline="0">
                <a:ln>
                  <a:noFill/>
                </a:ln>
                <a:solidFill>
                  <a:srgbClr val="1C1D1E"/>
                </a:solidFill>
                <a:effectLst/>
                <a:latin typeface="Open Sans" panose="020b0606030504020204" pitchFamily="34" charset="0"/>
                <a:cs typeface="Open Sans" panose="020b0606030504020204" pitchFamily="34" charset="0"/>
                <a:hlinkClick r:id="rId18"/>
              </a:rPr>
              <a:t>David Followill</a:t>
            </a:r>
            <a:r>
              <a:rPr kumimoji="0" lang="nb-NO" altLang="nb-NO" sz="1100" b="0" i="0" u="none" strike="noStrike" cap="none" normalizeH="0" baseline="0">
                <a:ln>
                  <a:noFill/>
                </a:ln>
                <a:solidFill>
                  <a:srgbClr val="1C1D1E"/>
                </a:solidFill>
                <a:effectLst/>
                <a:latin typeface="Open Sans" panose="020b0606030504020204" pitchFamily="34" charset="0"/>
                <a:cs typeface="Open Sans" panose="020b0606030504020204" pitchFamily="34" charset="0"/>
              </a:rPr>
              <a:t>, </a:t>
            </a:r>
            <a:r>
              <a:rPr kumimoji="0" lang="nb-NO" altLang="nb-NO" sz="1100" b="0" i="0" u="none" strike="noStrike" cap="none" normalizeH="0" baseline="0" err="1">
                <a:ln>
                  <a:noFill/>
                </a:ln>
                <a:solidFill>
                  <a:srgbClr val="1C1D1E"/>
                </a:solidFill>
                <a:effectLst/>
                <a:latin typeface="Open Sans" panose="020b0606030504020204" pitchFamily="34" charset="0"/>
                <a:cs typeface="Open Sans" panose="020b0606030504020204" pitchFamily="34" charset="0"/>
                <a:hlinkClick r:id="rId19"/>
              </a:rPr>
              <a:t>Yuki Kase</a:t>
            </a:r>
            <a:endParaRPr kumimoji="0" lang="nb-NO" altLang="nb-NO"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pPr>
            <a:r>
              <a:rPr kumimoji="0" lang="nb-NO" altLang="nb-NO" sz="1100" b="0" i="0" u="none" strike="noStrike" cap="none" normalizeH="0" baseline="0">
                <a:ln>
                  <a:noFill/>
                </a:ln>
                <a:solidFill>
                  <a:schemeClr val="tx1"/>
                </a:solidFill>
                <a:effectLst/>
                <a:latin typeface="Open Sans" panose="020b0606030504020204" pitchFamily="34" charset="0"/>
                <a:cs typeface="Open Sans" panose="020b0606030504020204" pitchFamily="34" charset="0"/>
              </a:rPr>
              <a:t>First published: 24 May 2019</a:t>
            </a:r>
          </a:p>
          <a:p>
            <a:pPr marL="0" marR="0" lvl="0" indent="0" algn="l" defTabSz="914400" rtl="0" eaLnBrk="0" fontAlgn="base" latinLnBrk="0" hangingPunct="0">
              <a:lnSpc>
                <a:spcPct val="100000"/>
              </a:lnSpc>
              <a:spcBef>
                <a:spcPct val="0"/>
              </a:spcBef>
              <a:spcAft>
                <a:spcPct val="0"/>
              </a:spcAft>
              <a:buClrTx/>
              <a:buSzTx/>
              <a:buFontTx/>
              <a:buNone/>
            </a:pPr>
            <a:r>
              <a:rPr kumimoji="0" lang="nb-NO" altLang="nb-NO" sz="1100" b="0" i="0" u="none" strike="noStrike" cap="none" normalizeH="0" baseline="0">
                <a:ln>
                  <a:noFill/>
                </a:ln>
                <a:solidFill>
                  <a:schemeClr val="tx1"/>
                </a:solidFill>
                <a:effectLst/>
                <a:latin typeface="Open Sans" panose="020b0606030504020204" pitchFamily="34" charset="0"/>
                <a:cs typeface="Open Sans" panose="020b0606030504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pPr>
            <a:r>
              <a:rPr kumimoji="0" lang="nb-NO" altLang="nb-NO" sz="1100" b="1" i="0" u="none" strike="noStrike" cap="none" normalizeH="0" baseline="0">
                <a:ln>
                  <a:noFill/>
                </a:ln>
                <a:solidFill>
                  <a:schemeClr val="tx1"/>
                </a:solidFill>
                <a:effectLst/>
                <a:latin typeface="Open Sans" panose="020b0606030504020204" pitchFamily="34" charset="0"/>
                <a:cs typeface="Open Sans" panose="020b0606030504020204" pitchFamily="34" charset="0"/>
                <a:hlinkClick r:id="rId20"/>
              </a:rPr>
              <a:t>https://doi.org/10.1002/mp.13622</a:t>
            </a:r>
            <a:endParaRPr kumimoji="0" lang="nb-NO" altLang="nb-NO" sz="1100" b="0" i="0" u="none" strike="noStrike" cap="none" normalizeH="0" baseline="0">
              <a:ln>
                <a:noFill/>
              </a:ln>
              <a:solidFill>
                <a:schemeClr val="tx1"/>
              </a:solidFill>
              <a:effectLst/>
              <a:latin typeface="Open Sans" panose="020b0606030504020204" pitchFamily="34" charset="0"/>
              <a:cs typeface="Open Sans" panose="020b0606030504020204" pitchFamily="34" charset="0"/>
            </a:endParaRPr>
          </a:p>
        </p:txBody>
      </p:sp>
      <p:pic>
        <p:nvPicPr>
          <p:cNvPr id="1026" name="Picture 2" descr="Medical Physics">
            <a:hlinkClick r:id="rId6" tooltip="Medical Physics homepage"/>
            <a:extLst>
              <a:ext uri="{FF2B5EF4-FFF2-40B4-BE49-F238E27FC236}">
                <a16:creationId xmlns:a16="http://schemas.microsoft.com/office/drawing/2014/main" id="{7216FE78-779E-F8A8-53A2-CF5FCB13B451}"/>
              </a:ext>
            </a:extLst>
          </p:cNvPr>
          <p:cNvPicPr>
            <a:picLocks noChangeAspect="1" noChangeArrowheads="1"/>
          </p:cNvPicPr>
          <p:nvPr/>
        </p:nvPicPr>
        <p:blipFill>
          <a:blip r:embed="rId21">
            <a:extLst>
              <a:ext uri="{28A0092B-C50C-407E-A947-70E740481C1C}">
                <a14:useLocalDpi xmlns:a14="http://schemas.microsoft.com/office/drawing/2010/main" val="0"/>
              </a:ext>
            </a:extLst>
          </a:blip>
          <a:stretch>
            <a:fillRect/>
          </a:stretch>
        </p:blipFill>
        <p:spPr bwMode="auto">
          <a:xfrm>
            <a:off x="425759" y="3105199"/>
            <a:ext cx="3941960" cy="865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100096"/>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a:xfrm>
            <a:off x="838200" y="365125"/>
            <a:ext cx="5248564" cy="2100984"/>
          </a:xfrm>
        </p:spPr>
        <p:txBody>
          <a:bodyPr/>
          <a:lstStyle/>
          <a:p>
            <a:r>
              <a:rPr lang="nb-NO"/>
              <a:t>Anbefalinger i TG 224 </a:t>
            </a:r>
          </a:p>
        </p:txBody>
      </p:sp>
      <p:sp>
        <p:nvSpPr>
          <p:cNvPr id="3" name="Plassholder for innhold 2"/>
          <p:cNvSpPr>
            <a:spLocks noGrp="1"/>
          </p:cNvSpPr>
          <p:nvPr>
            <p:ph idx="1"/>
          </p:nvPr>
        </p:nvSpPr>
        <p:spPr>
          <a:xfrm>
            <a:off x="755073" y="3211079"/>
            <a:ext cx="5063836" cy="2450811"/>
          </a:xfrm>
        </p:spPr>
        <p:txBody>
          <a:bodyPr>
            <a:normAutofit lnSpcReduction="10000"/>
          </a:bodyPr>
          <a:lstStyle/>
          <a:p>
            <a:r>
              <a:rPr lang="en-US" err="1"/>
              <a:t>Daglige QA-prosedyrer for protonterapi</a:t>
            </a:r>
            <a:endParaRPr lang="en-US"/>
          </a:p>
          <a:p>
            <a:pPr lvl="1"/>
            <a:r>
              <a:rPr lang="en-US"/>
              <a:t>Dose, rekkevidde, spotposisjon, bord, laser, isosenter (kV-MeV-laser), SpreadOutBraggPeak</a:t>
            </a:r>
            <a:endParaRPr lang="en-US"/>
          </a:p>
          <a:p>
            <a:pPr lvl="1"/>
            <a:r>
              <a:rPr lang="en-US"/>
              <a:t>CBCT</a:t>
            </a:r>
          </a:p>
          <a:p>
            <a:pPr lvl="1"/>
            <a:r>
              <a:rPr lang="en-US" err="1"/>
              <a:t>Sikkerhet/brytere</a:t>
            </a:r>
            <a:endParaRPr lang="en-US"/>
          </a:p>
        </p:txBody>
      </p:sp>
      <p:pic>
        <p:nvPicPr>
          <p:cNvPr id="4" name="Bilde 3"/>
          <p:cNvPicPr>
            <a:picLocks noChangeAspect="1"/>
          </p:cNvPicPr>
          <p:nvPr/>
        </p:nvPicPr>
        <p:blipFill>
          <a:blip r:embed="rId3"/>
          <a:stretch>
            <a:fillRect/>
          </a:stretch>
        </p:blipFill>
        <p:spPr>
          <a:xfrm>
            <a:off x="6192345" y="110837"/>
            <a:ext cx="5815785" cy="6532714"/>
          </a:xfrm>
          <a:prstGeom prst="rect">
            <a:avLst/>
          </a:prstGeom>
        </p:spPr>
      </p:pic>
    </p:spTree>
    <p:extLst>
      <p:ext uri="{BB962C8B-B14F-4D97-AF65-F5344CB8AC3E}">
        <p14:creationId xmlns:p14="http://schemas.microsoft.com/office/powerpoint/2010/main" val="17499676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par>
                          <p:cTn id="13" fill="hold" nodeType="afterGroup">
                            <p:stCondLst>
                              <p:cond delay="1"/>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6" name="Bilde 15"/>
          <p:cNvPicPr>
            <a:picLocks noChangeAspect="1"/>
          </p:cNvPicPr>
          <p:nvPr/>
        </p:nvPicPr>
        <p:blipFill>
          <a:blip r:embed="rId3"/>
          <a:stretch>
            <a:fillRect/>
          </a:stretch>
        </p:blipFill>
        <p:spPr>
          <a:xfrm>
            <a:off x="1402031" y="1820422"/>
            <a:ext cx="2845767" cy="1580588"/>
          </a:xfrm>
          <a:prstGeom prst="rect">
            <a:avLst/>
          </a:prstGeom>
        </p:spPr>
      </p:pic>
      <p:sp>
        <p:nvSpPr>
          <p:cNvPr id="2" name="TekstSylinder 1"/>
          <p:cNvSpPr txBox="1"/>
          <p:nvPr/>
        </p:nvSpPr>
        <p:spPr>
          <a:xfrm>
            <a:off x="285750" y="542925"/>
            <a:ext cx="3810980" cy="369332"/>
          </a:xfrm>
          <a:prstGeom prst="rect">
            <a:avLst/>
          </a:prstGeom>
          <a:noFill/>
        </p:spPr>
        <p:txBody>
          <a:bodyPr wrap="none" rtlCol="0">
            <a:spAutoFit/>
          </a:bodyPr>
          <a:lstStyle/>
          <a:p>
            <a:r>
              <a:rPr lang="en-US" err="1"/>
              <a:t>Daglige QA prosedyrer: Div. måleutstyr</a:t>
            </a:r>
            <a:endParaRPr lang="nb-NO"/>
          </a:p>
        </p:txBody>
      </p:sp>
      <p:pic>
        <p:nvPicPr>
          <p:cNvPr id="5" name="Bilde 4"/>
          <p:cNvPicPr>
            <a:picLocks noChangeAspect="1"/>
          </p:cNvPicPr>
          <p:nvPr/>
        </p:nvPicPr>
        <p:blipFill>
          <a:blip r:embed="rId4"/>
          <a:srcRect l="26419" t="20894"/>
          <a:stretch>
            <a:fillRect/>
          </a:stretch>
        </p:blipFill>
        <p:spPr>
          <a:xfrm>
            <a:off x="4762500" y="170588"/>
            <a:ext cx="3224404" cy="2562212"/>
          </a:xfrm>
          <a:prstGeom prst="rect">
            <a:avLst/>
          </a:prstGeom>
        </p:spPr>
      </p:pic>
      <p:sp>
        <p:nvSpPr>
          <p:cNvPr id="6" name="Bildeforklaring formet som et rektangel 5"/>
          <p:cNvSpPr/>
          <p:nvPr/>
        </p:nvSpPr>
        <p:spPr>
          <a:xfrm>
            <a:off x="1672191" y="3968481"/>
            <a:ext cx="2305449" cy="723534"/>
          </a:xfrm>
          <a:prstGeom prst="wedgeRectCallout">
            <a:avLst>
              <a:gd name="adj1" fmla="val 125"/>
              <a:gd name="adj2" fmla="val -1407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kV-MeV-laser- isosenter, spotposisjon</a:t>
            </a:r>
            <a:endParaRPr lang="nb-NO"/>
          </a:p>
        </p:txBody>
      </p:sp>
      <p:sp>
        <p:nvSpPr>
          <p:cNvPr id="7" name="Bildeforklaring formet som et rektangel 6"/>
          <p:cNvSpPr/>
          <p:nvPr/>
        </p:nvSpPr>
        <p:spPr>
          <a:xfrm>
            <a:off x="8766810" y="544725"/>
            <a:ext cx="2709008" cy="1166354"/>
          </a:xfrm>
          <a:prstGeom prst="wedgeRectCallout">
            <a:avLst>
              <a:gd name="adj1" fmla="val -79008"/>
              <a:gd name="adj2" fmla="val 2851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a:t>Dose, spotposisjon, laser, isosenter (kV-MeV-laser), SOBP, rekkevidde m.m.</a:t>
            </a:r>
            <a:endParaRPr lang="en-US"/>
          </a:p>
        </p:txBody>
      </p:sp>
      <p:pic>
        <p:nvPicPr>
          <p:cNvPr id="11" name="Bilde 10"/>
          <p:cNvPicPr>
            <a:picLocks noChangeAspect="1"/>
          </p:cNvPicPr>
          <p:nvPr/>
        </p:nvPicPr>
        <p:blipFill>
          <a:blip r:embed="rId5"/>
          <a:stretch>
            <a:fillRect/>
          </a:stretch>
        </p:blipFill>
        <p:spPr>
          <a:xfrm>
            <a:off x="6367075" y="3447206"/>
            <a:ext cx="2573725" cy="2039556"/>
          </a:xfrm>
          <a:prstGeom prst="rect">
            <a:avLst/>
          </a:prstGeom>
        </p:spPr>
      </p:pic>
      <p:pic>
        <p:nvPicPr>
          <p:cNvPr id="14" name="Bilde 13"/>
          <p:cNvPicPr>
            <a:picLocks noChangeAspect="1"/>
          </p:cNvPicPr>
          <p:nvPr/>
        </p:nvPicPr>
        <p:blipFill>
          <a:blip r:embed="rId6"/>
          <a:stretch>
            <a:fillRect/>
          </a:stretch>
        </p:blipFill>
        <p:spPr>
          <a:xfrm>
            <a:off x="8940800" y="3429000"/>
            <a:ext cx="3019680" cy="2075088"/>
          </a:xfrm>
          <a:prstGeom prst="rect">
            <a:avLst/>
          </a:prstGeom>
        </p:spPr>
      </p:pic>
      <p:sp>
        <p:nvSpPr>
          <p:cNvPr id="8" name="Bildeforklaring formet som et rektangel 7"/>
          <p:cNvSpPr/>
          <p:nvPr/>
        </p:nvSpPr>
        <p:spPr>
          <a:xfrm>
            <a:off x="6225210" y="6209831"/>
            <a:ext cx="2114550" cy="556463"/>
          </a:xfrm>
          <a:prstGeom prst="wedgeRectCallout">
            <a:avLst>
              <a:gd name="adj1" fmla="val 78909"/>
              <a:gd name="adj2" fmla="val -1297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Rekkevidde (utvidet test)</a:t>
            </a:r>
            <a:endParaRPr lang="nb-NO"/>
          </a:p>
        </p:txBody>
      </p:sp>
      <p:sp>
        <p:nvSpPr>
          <p:cNvPr id="3" name="Høyre klammeparentes 2">
            <a:extLst>
              <a:ext uri="{FF2B5EF4-FFF2-40B4-BE49-F238E27FC236}">
                <a16:creationId xmlns:a16="http://schemas.microsoft.com/office/drawing/2014/main" id="{FD1AB38B-D16B-0992-90CC-19BDC6D42418}"/>
              </a:ext>
            </a:extLst>
          </p:cNvPr>
          <p:cNvSpPr/>
          <p:nvPr/>
        </p:nvSpPr>
        <p:spPr>
          <a:xfrm rot="5400000">
            <a:off x="8800341" y="4507967"/>
            <a:ext cx="280917" cy="2238507"/>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nb-NO"/>
          </a:p>
        </p:txBody>
      </p:sp>
    </p:spTree>
    <p:extLst>
      <p:ext uri="{BB962C8B-B14F-4D97-AF65-F5344CB8AC3E}">
        <p14:creationId xmlns:p14="http://schemas.microsoft.com/office/powerpoint/2010/main" val="33185261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3"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lstStyle/>
          <a:p>
            <a:r>
              <a:rPr lang="nb-NO"/>
              <a:t>Anbefalinger i TG 224</a:t>
            </a:r>
          </a:p>
        </p:txBody>
      </p:sp>
      <p:sp>
        <p:nvSpPr>
          <p:cNvPr id="3" name="Plassholder for innhold 2"/>
          <p:cNvSpPr>
            <a:spLocks noGrp="1"/>
          </p:cNvSpPr>
          <p:nvPr>
            <p:ph idx="1"/>
          </p:nvPr>
        </p:nvSpPr>
        <p:spPr/>
        <p:txBody>
          <a:bodyPr/>
          <a:lstStyle/>
          <a:p>
            <a:r>
              <a:rPr lang="en-US" err="1">
                <a:solidFill>
                  <a:schemeClr val="bg1">
                    <a:lumMod val="85000"/>
                  </a:schemeClr>
                </a:solidFill>
              </a:rPr>
              <a:t>Daglige QA prosedyrer for protonterapi</a:t>
            </a:r>
            <a:endParaRPr lang="en-US">
              <a:solidFill>
                <a:schemeClr val="bg1">
                  <a:lumMod val="85000"/>
                </a:schemeClr>
              </a:solidFill>
            </a:endParaRPr>
          </a:p>
          <a:p>
            <a:pPr lvl="1"/>
            <a:r>
              <a:rPr lang="en-US">
                <a:solidFill>
                  <a:schemeClr val="bg1">
                    <a:lumMod val="85000"/>
                  </a:schemeClr>
                </a:solidFill>
              </a:rPr>
              <a:t>Dose, dyp, spotpos., bord, laser, kV-MeV-laser- isosenter</a:t>
            </a:r>
            <a:endParaRPr lang="en-US">
              <a:solidFill>
                <a:schemeClr val="bg1">
                  <a:lumMod val="85000"/>
                </a:schemeClr>
              </a:solidFill>
            </a:endParaRPr>
          </a:p>
          <a:p>
            <a:r>
              <a:rPr lang="en-US" err="1"/>
              <a:t>Ukentlige QA prosedyrer for protonterapi</a:t>
            </a:r>
            <a:endParaRPr lang="en-US"/>
          </a:p>
          <a:p>
            <a:pPr lvl="1"/>
            <a:r>
              <a:rPr lang="en-US" err="1"/>
              <a:t>Gantryskala, snute, bordskala</a:t>
            </a:r>
            <a:endParaRPr lang="en-US"/>
          </a:p>
        </p:txBody>
      </p:sp>
      <p:pic>
        <p:nvPicPr>
          <p:cNvPr id="5" name="Bilde 4"/>
          <p:cNvPicPr>
            <a:picLocks noChangeAspect="1"/>
          </p:cNvPicPr>
          <p:nvPr/>
        </p:nvPicPr>
        <p:blipFill>
          <a:blip r:embed="rId3"/>
          <a:stretch>
            <a:fillRect/>
          </a:stretch>
        </p:blipFill>
        <p:spPr>
          <a:xfrm>
            <a:off x="7158861" y="4180462"/>
            <a:ext cx="4324954" cy="2191056"/>
          </a:xfrm>
          <a:prstGeom prst="rect">
            <a:avLst/>
          </a:prstGeom>
        </p:spPr>
      </p:pic>
    </p:spTree>
    <p:extLst>
      <p:ext uri="{BB962C8B-B14F-4D97-AF65-F5344CB8AC3E}">
        <p14:creationId xmlns:p14="http://schemas.microsoft.com/office/powerpoint/2010/main" val="27338731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S_NET" val="4.0.30319.42000"/>
  <p:tag name="AS_OS" val="Microsoft Windows NT 10.0.17763.0"/>
  <p:tag name="AS_RELEASE_DATE" val="2023.05.14"/>
  <p:tag name="AS_TITLE" val="Aspose.Slides for .NET 4.0 Client Profile"/>
  <p:tag name="AS_VERSION" val="23.5"/>
</p:tagLst>
</file>

<file path=ppt/theme/theme1.xml><?xml version="1.0" encoding="utf-8"?>
<a:theme xmlns:r="http://schemas.openxmlformats.org/officeDocument/2006/relationships"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2a8f10e-f55e-43a9-adb1-f4c299087a53" xsi:nil="true"/>
    <lcf76f155ced4ddcb4097134ff3c332f xmlns="9caf67bb-8ca0-469e-98d4-fb78fa240cd5">
      <Terms xmlns="http://schemas.microsoft.com/office/infopath/2007/PartnerControls"/>
    </lcf76f155ced4ddcb4097134ff3c332f>
    <Hyperkobling xmlns="9caf67bb-8ca0-469e-98d4-fb78fa240cd5">
      <Url xsi:nil="true"/>
      <Description xsi:nil="true"/>
    </Hyperkobling>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D987F5BC6CE43843B22741A1A6FC7067" ma:contentTypeVersion="16" ma:contentTypeDescription="Opprett et nytt dokument." ma:contentTypeScope="" ma:versionID="a569a5e88a330b32a001511f1781cc33">
  <xsd:schema xmlns:xsd="http://www.w3.org/2001/XMLSchema" xmlns:xs="http://www.w3.org/2001/XMLSchema" xmlns:p="http://schemas.microsoft.com/office/2006/metadata/properties" xmlns:ns2="9caf67bb-8ca0-469e-98d4-fb78fa240cd5" xmlns:ns3="b2a8f10e-f55e-43a9-adb1-f4c299087a53" targetNamespace="http://schemas.microsoft.com/office/2006/metadata/properties" ma:root="true" ma:fieldsID="39a53f9d9b4e33a0cd5d5c0f0ff67d44" ns2:_="" ns3:_="">
    <xsd:import namespace="9caf67bb-8ca0-469e-98d4-fb78fa240cd5"/>
    <xsd:import namespace="b2a8f10e-f55e-43a9-adb1-f4c299087a5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2:MediaServiceSearchProperties" minOccurs="0"/>
                <xsd:element ref="ns2:Hyperkobli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af67bb-8ca0-469e-98d4-fb78fa240c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Bildemerkelapper" ma:readOnly="false" ma:fieldId="{5cf76f15-5ced-4ddc-b409-7134ff3c332f}" ma:taxonomyMulti="true" ma:sspId="36a61b50-ac2f-48d5-8ac7-e75171fb6584"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Hyperkobling" ma:index="23" nillable="true" ma:displayName="Hyperkobling" ma:format="Hyperlink" ma:internalName="Hyperkobling">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2a8f10e-f55e-43a9-adb1-f4c299087a53"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ingsdetaljer" ma:internalName="SharedWithDetails" ma:readOnly="true">
      <xsd:simpleType>
        <xsd:restriction base="dms:Note">
          <xsd:maxLength value="255"/>
        </xsd:restriction>
      </xsd:simpleType>
    </xsd:element>
    <xsd:element name="TaxCatchAll" ma:index="15" nillable="true" ma:displayName="Taxonomy Catch All Column" ma:hidden="true" ma:list="{7d9a33ad-a5da-47c6-bd32-ff64bae440bb}" ma:internalName="TaxCatchAll" ma:showField="CatchAllData" ma:web="b2a8f10e-f55e-43a9-adb1-f4c299087a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8F2CF3-3A80-4B42-8DBF-F81769AA8DFA}">
  <ds:schemaRefs>
    <ds:schemaRef ds:uri="http://schemas.microsoft.com/sharepoint/v3/contenttype/forms"/>
  </ds:schemaRefs>
</ds:datastoreItem>
</file>

<file path=customXml/itemProps2.xml><?xml version="1.0" encoding="utf-8"?>
<ds:datastoreItem xmlns:ds="http://schemas.openxmlformats.org/officeDocument/2006/customXml" ds:itemID="{ABFE95A1-461D-44A1-89A3-B2ACC25F63B4}">
  <ds:schemaRefs>
    <ds:schemaRef ds:uri="9caf67bb-8ca0-469e-98d4-fb78fa240cd5"/>
    <ds:schemaRef ds:uri="b2a8f10e-f55e-43a9-adb1-f4c299087a5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8E0A14A-E0BB-47C2-BE99-7F3EAEE6A752}">
  <ds:schemaRefs>
    <ds:schemaRef ds:uri="9caf67bb-8ca0-469e-98d4-fb78fa240cd5"/>
    <ds:schemaRef ds:uri="b2a8f10e-f55e-43a9-adb1-f4c299087a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vt="http://schemas.openxmlformats.org/officeDocument/2006/docPropsVTypes" xmlns="http://schemas.openxmlformats.org/officeDocument/2006/extended-properties">
  <Company>Helse Vest IKT</Company>
  <PresentationFormat>Widescreen</PresentationFormat>
  <Paragraphs>276</Paragraphs>
  <Slides>28</Slides>
  <Notes>13</Notes>
  <TotalTime>958</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28</vt:i4>
      </vt:variant>
    </vt:vector>
  </HeadingPairs>
  <TitlesOfParts>
    <vt:vector baseType="lpstr" size="37">
      <vt:lpstr>Arial</vt:lpstr>
      <vt:lpstr>Calibri Light</vt:lpstr>
      <vt:lpstr>Calibri</vt:lpstr>
      <vt:lpstr>Segoe UI Symbol</vt:lpstr>
      <vt:lpstr>Aptos Display</vt:lpstr>
      <vt:lpstr>Helvetica</vt:lpstr>
      <vt:lpstr>Lato</vt:lpstr>
      <vt:lpstr>Open Sans</vt:lpstr>
      <vt:lpstr>Office-tema</vt:lpstr>
      <vt:lpstr>Kvalitetssikring og strålevern</vt:lpstr>
      <vt:lpstr>Pasientspesifikk kvalitetskontroll (PSQA)</vt:lpstr>
      <vt:lpstr>PowerPoint Presentation</vt:lpstr>
      <vt:lpstr>(4) Verifikasjonsplan</vt:lpstr>
      <vt:lpstr>Litteraturliste</vt:lpstr>
      <vt:lpstr>Periodisk QA på protonterapiutstyret</vt:lpstr>
      <vt:lpstr>Anbefalinger i TG 224 </vt:lpstr>
      <vt:lpstr>PowerPoint Presentation</vt:lpstr>
      <vt:lpstr>Anbefalinger i TG 224</vt:lpstr>
      <vt:lpstr>Anbefalinger i TG 224</vt:lpstr>
      <vt:lpstr>PowerPoint Presentation</vt:lpstr>
      <vt:lpstr>PowerPoint Presentation</vt:lpstr>
      <vt:lpstr>PowerPoint Presentation</vt:lpstr>
      <vt:lpstr>Litteraturliste</vt:lpstr>
      <vt:lpstr>Dosimetriutstyr, ionekamre og beammålingerDoseoppmålinger</vt:lpstr>
      <vt:lpstr>Dosimetriutstyr, ionekamre og beammålingerDoseoppmålinger</vt:lpstr>
      <vt:lpstr>Dosimetriutstyr, ionekamre og beammålingerDoseoppmålinger</vt:lpstr>
      <vt:lpstr>Litteraturliste</vt:lpstr>
      <vt:lpstr>Dosimetriutstyr, survey meters og overvåking</vt:lpstr>
      <vt:lpstr>Litteraturliste</vt:lpstr>
      <vt:lpstr>Persondosimetri</vt:lpstr>
      <vt:lpstr>Litteraturliste</vt:lpstr>
      <vt:lpstr>Akseptanstester av sikkerhetsutstyr</vt:lpstr>
      <vt:lpstr>Litteraturliste</vt:lpstr>
      <vt:lpstr>Aktivering av pasient, utstyr</vt:lpstr>
      <vt:lpstr>Litteraturliste</vt:lpstr>
      <vt:lpstr>Kilder til nøytronstråling</vt:lpstr>
      <vt:lpstr>Litteraturliste</vt:lpstr>
    </vt:vector>
  </TitlesOfParts>
  <LinksUpToDate>0</LinksUpToDate>
  <SharedDoc>0</SharedDoc>
  <HyperlinksChanged>0</HyperlinksChanged>
  <Application>Aspose.Slides for .NET</Application>
  <AppVersion>23.0500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PowerPoint-presentasjon</dc:title>
  <dc:creator>Søbstad, Johan Martin</dc:creator>
  <cp:lastModifiedBy>Valen, Harald Johan</cp:lastModifiedBy>
  <cp:revision>1</cp:revision>
  <dcterms:created xsi:type="dcterms:W3CDTF">2024-04-29T13:03:18Z</dcterms:created>
  <dcterms:modified xsi:type="dcterms:W3CDTF">2024-09-30T21:47:53Z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ClassificationContentMarkingFooterLocations">
    <vt:lpwstr>Office-tema:8</vt:lpwstr>
  </property>
  <property fmtid="{D5CDD505-2E9C-101B-9397-08002B2CF9AE}" pid="3" name="ClassificationContentMarkingFooterText">
    <vt:lpwstr>Følsomhet Intern (gul)</vt:lpwstr>
  </property>
  <property fmtid="{D5CDD505-2E9C-101B-9397-08002B2CF9AE}" pid="4" name="ContentTypeId">
    <vt:lpwstr>0x010100D987F5BC6CE43843B22741A1A6FC7067</vt:lpwstr>
  </property>
  <property fmtid="{D5CDD505-2E9C-101B-9397-08002B2CF9AE}" pid="5" name="MediaServiceImageTags">
    <vt:lpwstr/>
  </property>
  <property fmtid="{D5CDD505-2E9C-101B-9397-08002B2CF9AE}" pid="6" name="MSIP_Label_d291ddcc-9a90-46b7-a727-d19b3ec4b730_ActionId">
    <vt:lpwstr>a925886b-7a01-428e-9926-af421a22d168</vt:lpwstr>
  </property>
  <property fmtid="{D5CDD505-2E9C-101B-9397-08002B2CF9AE}" pid="7" name="MSIP_Label_d291ddcc-9a90-46b7-a727-d19b3ec4b730_ContentBits">
    <vt:lpwstr>0</vt:lpwstr>
  </property>
  <property fmtid="{D5CDD505-2E9C-101B-9397-08002B2CF9AE}" pid="8" name="MSIP_Label_d291ddcc-9a90-46b7-a727-d19b3ec4b730_Enabled">
    <vt:lpwstr>true</vt:lpwstr>
  </property>
  <property fmtid="{D5CDD505-2E9C-101B-9397-08002B2CF9AE}" pid="9" name="MSIP_Label_d291ddcc-9a90-46b7-a727-d19b3ec4b730_Method">
    <vt:lpwstr>Privileged</vt:lpwstr>
  </property>
  <property fmtid="{D5CDD505-2E9C-101B-9397-08002B2CF9AE}" pid="10" name="MSIP_Label_d291ddcc-9a90-46b7-a727-d19b3ec4b730_Name">
    <vt:lpwstr>Åpen</vt:lpwstr>
  </property>
  <property fmtid="{D5CDD505-2E9C-101B-9397-08002B2CF9AE}" pid="11" name="MSIP_Label_d291ddcc-9a90-46b7-a727-d19b3ec4b730_SetDate">
    <vt:lpwstr>2024-06-28T08:04:52Z</vt:lpwstr>
  </property>
  <property fmtid="{D5CDD505-2E9C-101B-9397-08002B2CF9AE}" pid="12" name="MSIP_Label_d291ddcc-9a90-46b7-a727-d19b3ec4b730_SiteId">
    <vt:lpwstr>bdcbe535-f3cf-49f5-8a6a-fb6d98dc7837</vt:lpwstr>
  </property>
</Properties>
</file>