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eg" ContentType="image/jpeg"/>
  <Default Extension="png" ContentType="image/png"/>
  <Default Extension="svg" ContentType="image/svg"/>
  <Override PartName="/customXml/item1.xml" ContentType="application/xml"/>
  <Override PartName="/customXml/item2.xml" ContentType="application/xml"/>
  <Override PartName="/customXml/item3.xml" ContentType="application/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hangesInfos/changesInfo1.xml" ContentType="application/vnd.ms-powerpoint.changesinfo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Relationship Id="rId5" Type="http://schemas.openxmlformats.org/officeDocument/2006/relationships/custom-properties" Target="docProps/custom.xml" /></Relationships>
</file>

<file path=ppt/presentation.xml><?xml version="1.0" encoding="utf-8"?>
<!--Generated by Aspose.Slides for .NET 23.5-->
<p:presentation xmlns:r="http://schemas.openxmlformats.org/officeDocument/2006/relationships" xmlns:a="http://schemas.openxmlformats.org/drawingml/2006/main" xmlns:p="http://schemas.openxmlformats.org/presentationml/2006/main" saveSubsetFonts="1">
  <p:sldMasterIdLst>
    <p:sldMasterId id="2147483648" r:id="rId4"/>
  </p:sldMasterIdLst>
  <p:notesMasterIdLst>
    <p:notesMasterId r:id="rId5"/>
  </p:notesMasterIdLst>
  <p:handoutMasterIdLst>
    <p:handoutMasterId r:id="rId6"/>
  </p:handoutMasterIdLst>
  <p:sldIdLst>
    <p:sldId id="257" r:id="rId7"/>
    <p:sldId id="258" r:id="rId8"/>
    <p:sldId id="260" r:id="rId9"/>
    <p:sldId id="259" r:id="rId10"/>
    <p:sldId id="261" r:id="rId11"/>
    <p:sldId id="264" r:id="rId12"/>
    <p:sldId id="263" r:id="rId13"/>
  </p:sldIdLst>
  <p:sldSz cx="12192000" cy="6858000"/>
  <p:notesSz cx="6858000" cy="9144000"/>
  <p:custDataLst>
    <p:tags r:id="rId14"/>
  </p:custDataLst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r="http://schemas.openxmlformats.org/officeDocument/2006/relationships" xmlns:a="http://schemas.openxmlformats.org/drawingml/2006/main" xmlns:p="http://schemas.openxmlformats.org/presentationml/2006/main">
  <p:showPr showNarration="1"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:p1710="http://schemas.microsoft.com/office/powerpoint/2017/10/main" val="0"/>
    </p:ext>
  </p:extLst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>
  <a:tblStyle styleId="{5C22544A-7EE6-4342-B048-85BDC9FD1C3A}" styleName="Middels stil 2 – uthev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fill>
          <a:solidFill>
            <a:schemeClr val="accent1">
              <a:tint val="40000"/>
            </a:schemeClr>
          </a:solidFill>
        </a:fill>
      </a:tcStyle>
    </a:band1H>
    <a:band1V>
      <a:tcStyle>
        <a:fill>
          <a:solidFill>
            <a:schemeClr val="accent1">
              <a:tint val="40000"/>
            </a:schemeClr>
          </a:solidFill>
        </a:fill>
      </a:tcStyle>
    </a:band1V>
    <a:lastCol>
      <a:tcTxStyle b="on">
        <a:fontRef idx="minor">
          <a:prstClr val="black"/>
        </a:fontRef>
        <a:schemeClr val="lt1"/>
      </a:tcTxStyle>
      <a:tcStyle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988" autoAdjust="0"/>
    <p:restoredTop sz="94660"/>
  </p:normalViewPr>
  <p:slideViewPr>
    <p:cSldViewPr snapToGrid="0">
      <p:cViewPr varScale="1">
        <p:scale>
          <a:sx n="125" d="100"/>
          <a:sy n="125" d="100"/>
        </p:scale>
        <p:origin x="102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1" d="100"/>
          <a:sy n="1" d="100"/>
        </p:scale>
        <p:origin x="0" y="0"/>
      </p:cViewPr>
    </p:cSldViewPr>
  </p:notesViewPr>
  <p:gridSpacing cx="72008" cy="72008"/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customXml" Target="../customXml/item1.xml" /><Relationship Id="rId10" Type="http://schemas.openxmlformats.org/officeDocument/2006/relationships/slide" Target="slides/slide4.xml" /><Relationship Id="rId11" Type="http://schemas.openxmlformats.org/officeDocument/2006/relationships/slide" Target="slides/slide5.xml" /><Relationship Id="rId12" Type="http://schemas.openxmlformats.org/officeDocument/2006/relationships/slide" Target="slides/slide6.xml" /><Relationship Id="rId13" Type="http://schemas.openxmlformats.org/officeDocument/2006/relationships/slide" Target="slides/slide7.xml" /><Relationship Id="rId14" Type="http://schemas.openxmlformats.org/officeDocument/2006/relationships/tags" Target="tags/tag1.xml" /><Relationship Id="rId15" Type="http://schemas.openxmlformats.org/officeDocument/2006/relationships/presProps" Target="presProps.xml" /><Relationship Id="rId16" Type="http://schemas.openxmlformats.org/officeDocument/2006/relationships/viewProps" Target="viewProps.xml" /><Relationship Id="rId17" Type="http://schemas.openxmlformats.org/officeDocument/2006/relationships/theme" Target="theme/theme1.xml" /><Relationship Id="rId18" Type="http://schemas.microsoft.com/office/2016/11/relationships/changesInfo" Target="changesInfos/changesInfo1.xml" /><Relationship Id="rId19" Type="http://schemas.openxmlformats.org/officeDocument/2006/relationships/tableStyles" Target="tableStyles.xml" /><Relationship Id="rId2" Type="http://schemas.openxmlformats.org/officeDocument/2006/relationships/customXml" Target="../customXml/item2.xml" /><Relationship Id="rId3" Type="http://schemas.openxmlformats.org/officeDocument/2006/relationships/customXml" Target="../customXml/item3.xml" /><Relationship Id="rId4" Type="http://schemas.openxmlformats.org/officeDocument/2006/relationships/slideMaster" Target="slideMasters/slideMaster1.xml" /><Relationship Id="rId5" Type="http://schemas.openxmlformats.org/officeDocument/2006/relationships/notesMaster" Target="notesMasters/notesMaster1.xml" /><Relationship Id="rId6" Type="http://schemas.openxmlformats.org/officeDocument/2006/relationships/handoutMaster" Target="handoutMasters/handoutMaster1.xml" /><Relationship Id="rId7" Type="http://schemas.openxmlformats.org/officeDocument/2006/relationships/slide" Target="slides/slide1.xml" /><Relationship Id="rId8" Type="http://schemas.openxmlformats.org/officeDocument/2006/relationships/slide" Target="slides/slide2.xml" /><Relationship Id="rId9" Type="http://schemas.openxmlformats.org/officeDocument/2006/relationships/slide" Target="slides/slide3.xml" 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øbstad, Johan Martin" userId="b81237a0-8a1d-4ee8-83c9-a41fa9534399" providerId="ADAL" clId="{B20B1422-4FDC-47B0-A0C0-814F8F3AF969}"/>
    <pc:docChg chg="undo redo custSel addSld delSld modSld modMainMaster">
      <pc:chgData name="Søbstad, Johan Martin" userId="b81237a0-8a1d-4ee8-83c9-a41fa9534399" providerId="ADAL" clId="{B20B1422-4FDC-47B0-A0C0-814F8F3AF969}" dt="2024-06-28T10:56:46.055" v="2577"/>
      <pc:docMkLst>
        <pc:docMk/>
      </pc:docMkLst>
      <pc:sldChg chg="add del mod setBg modShow">
        <pc:chgData name="Søbstad, Johan Martin" userId="b81237a0-8a1d-4ee8-83c9-a41fa9534399" providerId="ADAL" clId="{B20B1422-4FDC-47B0-A0C0-814F8F3AF969}" dt="2024-06-28T09:14:23.765" v="1811" actId="47"/>
        <pc:sldMkLst>
          <pc:docMk/>
          <pc:sldMk cId="610512153" sldId="256"/>
        </pc:sldMkLst>
      </pc:sldChg>
      <pc:sldChg chg="addSp delSp modSp mod setBg">
        <pc:chgData name="Søbstad, Johan Martin" userId="b81237a0-8a1d-4ee8-83c9-a41fa9534399" providerId="ADAL" clId="{B20B1422-4FDC-47B0-A0C0-814F8F3AF969}" dt="2024-06-28T10:55:15.881" v="2513" actId="3626"/>
        <pc:sldMkLst>
          <pc:docMk/>
          <pc:sldMk cId="1129393106" sldId="257"/>
        </pc:sldMkLst>
        <pc:spChg chg="mod">
          <ac:chgData name="Søbstad, Johan Martin" userId="b81237a0-8a1d-4ee8-83c9-a41fa9534399" providerId="ADAL" clId="{B20B1422-4FDC-47B0-A0C0-814F8F3AF969}" dt="2024-06-28T10:43:29.467" v="2426" actId="404"/>
          <ac:spMkLst>
            <pc:docMk/>
            <pc:sldMk cId="1129393106" sldId="257"/>
            <ac:spMk id="2" creationId="{86934CDE-2118-C263-1465-0682FE074B79}"/>
          </ac:spMkLst>
        </pc:spChg>
        <pc:spChg chg="del mod">
          <ac:chgData name="Søbstad, Johan Martin" userId="b81237a0-8a1d-4ee8-83c9-a41fa9534399" providerId="ADAL" clId="{B20B1422-4FDC-47B0-A0C0-814F8F3AF969}" dt="2024-06-28T08:11:24.037" v="149" actId="3680"/>
          <ac:spMkLst>
            <pc:docMk/>
            <pc:sldMk cId="1129393106" sldId="257"/>
            <ac:spMk id="3" creationId="{9E0279D2-0A80-8D67-D835-37D278E8EC37}"/>
          </ac:spMkLst>
        </pc:spChg>
        <pc:spChg chg="mod">
          <ac:chgData name="Søbstad, Johan Martin" userId="b81237a0-8a1d-4ee8-83c9-a41fa9534399" providerId="ADAL" clId="{B20B1422-4FDC-47B0-A0C0-814F8F3AF969}" dt="2024-06-28T08:06:44.575" v="11" actId="206"/>
          <ac:spMkLst>
            <pc:docMk/>
            <pc:sldMk cId="1129393106" sldId="257"/>
            <ac:spMk id="4" creationId="{2F15E47F-F578-1B2B-BF32-E05ECC3FFCEE}"/>
          </ac:spMkLst>
        </pc:spChg>
        <pc:spChg chg="add del mod">
          <ac:chgData name="Søbstad, Johan Martin" userId="b81237a0-8a1d-4ee8-83c9-a41fa9534399" providerId="ADAL" clId="{B20B1422-4FDC-47B0-A0C0-814F8F3AF969}" dt="2024-06-28T08:09:38.461" v="102" actId="478"/>
          <ac:spMkLst>
            <pc:docMk/>
            <pc:sldMk cId="1129393106" sldId="257"/>
            <ac:spMk id="5" creationId="{CC98034C-C888-76B4-CD0D-C9E8532CF7FB}"/>
          </ac:spMkLst>
        </pc:spChg>
        <pc:spChg chg="add del mod">
          <ac:chgData name="Søbstad, Johan Martin" userId="b81237a0-8a1d-4ee8-83c9-a41fa9534399" providerId="ADAL" clId="{B20B1422-4FDC-47B0-A0C0-814F8F3AF969}" dt="2024-06-28T08:13:34.500" v="209" actId="3680"/>
          <ac:spMkLst>
            <pc:docMk/>
            <pc:sldMk cId="1129393106" sldId="257"/>
            <ac:spMk id="10" creationId="{6D529B60-0117-FE1C-449C-6D2CA77B30D7}"/>
          </ac:spMkLst>
        </pc:spChg>
        <pc:spChg chg="add mod">
          <ac:chgData name="Søbstad, Johan Martin" userId="b81237a0-8a1d-4ee8-83c9-a41fa9534399" providerId="ADAL" clId="{B20B1422-4FDC-47B0-A0C0-814F8F3AF969}" dt="2024-06-28T08:51:20.322" v="1198" actId="20577"/>
          <ac:spMkLst>
            <pc:docMk/>
            <pc:sldMk cId="1129393106" sldId="257"/>
            <ac:spMk id="12" creationId="{079918C6-DB65-1683-AF7F-B6AE76DF5BCB}"/>
          </ac:spMkLst>
        </pc:spChg>
        <pc:spChg chg="add mod">
          <ac:chgData name="Søbstad, Johan Martin" userId="b81237a0-8a1d-4ee8-83c9-a41fa9534399" providerId="ADAL" clId="{B20B1422-4FDC-47B0-A0C0-814F8F3AF969}" dt="2024-06-28T08:49:26.517" v="1140" actId="113"/>
          <ac:spMkLst>
            <pc:docMk/>
            <pc:sldMk cId="1129393106" sldId="257"/>
            <ac:spMk id="13" creationId="{D06AE8EE-F870-C357-8891-93BE44E6CED7}"/>
          </ac:spMkLst>
        </pc:spChg>
        <pc:spChg chg="add mod">
          <ac:chgData name="Søbstad, Johan Martin" userId="b81237a0-8a1d-4ee8-83c9-a41fa9534399" providerId="ADAL" clId="{B20B1422-4FDC-47B0-A0C0-814F8F3AF969}" dt="2024-06-28T08:57:21.430" v="1363" actId="164"/>
          <ac:spMkLst>
            <pc:docMk/>
            <pc:sldMk cId="1129393106" sldId="257"/>
            <ac:spMk id="19" creationId="{FBBDA754-22FA-C699-183E-700917B1818B}"/>
          </ac:spMkLst>
        </pc:spChg>
        <pc:spChg chg="add del mod">
          <ac:chgData name="Søbstad, Johan Martin" userId="b81237a0-8a1d-4ee8-83c9-a41fa9534399" providerId="ADAL" clId="{B20B1422-4FDC-47B0-A0C0-814F8F3AF969}" dt="2024-06-28T08:31:49.748" v="903" actId="478"/>
          <ac:spMkLst>
            <pc:docMk/>
            <pc:sldMk cId="1129393106" sldId="257"/>
            <ac:spMk id="20" creationId="{71583B3E-A46C-AF72-550F-1213E9351097}"/>
          </ac:spMkLst>
        </pc:spChg>
        <pc:spChg chg="add del mod">
          <ac:chgData name="Søbstad, Johan Martin" userId="b81237a0-8a1d-4ee8-83c9-a41fa9534399" providerId="ADAL" clId="{B20B1422-4FDC-47B0-A0C0-814F8F3AF969}" dt="2024-06-28T08:31:51.191" v="904" actId="478"/>
          <ac:spMkLst>
            <pc:docMk/>
            <pc:sldMk cId="1129393106" sldId="257"/>
            <ac:spMk id="21" creationId="{B17CADA8-E581-90B7-F111-83B9BF8C8CEB}"/>
          </ac:spMkLst>
        </pc:spChg>
        <pc:spChg chg="add del mod">
          <ac:chgData name="Søbstad, Johan Martin" userId="b81237a0-8a1d-4ee8-83c9-a41fa9534399" providerId="ADAL" clId="{B20B1422-4FDC-47B0-A0C0-814F8F3AF969}" dt="2024-06-28T08:54:38.230" v="1312" actId="478"/>
          <ac:spMkLst>
            <pc:docMk/>
            <pc:sldMk cId="1129393106" sldId="257"/>
            <ac:spMk id="22" creationId="{F90997BD-4AAF-1B02-F1D0-6298CF515821}"/>
          </ac:spMkLst>
        </pc:spChg>
        <pc:spChg chg="add del">
          <ac:chgData name="Søbstad, Johan Martin" userId="b81237a0-8a1d-4ee8-83c9-a41fa9534399" providerId="ADAL" clId="{B20B1422-4FDC-47B0-A0C0-814F8F3AF969}" dt="2024-06-28T08:35:37.066" v="935" actId="478"/>
          <ac:spMkLst>
            <pc:docMk/>
            <pc:sldMk cId="1129393106" sldId="257"/>
            <ac:spMk id="23" creationId="{C60C8600-9C10-47F2-6214-EABDFACC5EF9}"/>
          </ac:spMkLst>
        </pc:spChg>
        <pc:spChg chg="add del">
          <ac:chgData name="Søbstad, Johan Martin" userId="b81237a0-8a1d-4ee8-83c9-a41fa9534399" providerId="ADAL" clId="{B20B1422-4FDC-47B0-A0C0-814F8F3AF969}" dt="2024-06-28T08:36:25.216" v="937" actId="478"/>
          <ac:spMkLst>
            <pc:docMk/>
            <pc:sldMk cId="1129393106" sldId="257"/>
            <ac:spMk id="24" creationId="{38699479-CD0B-1083-CE01-34A579D9C65F}"/>
          </ac:spMkLst>
        </pc:spChg>
        <pc:spChg chg="add del mod">
          <ac:chgData name="Søbstad, Johan Martin" userId="b81237a0-8a1d-4ee8-83c9-a41fa9534399" providerId="ADAL" clId="{B20B1422-4FDC-47B0-A0C0-814F8F3AF969}" dt="2024-06-28T08:37:03.711" v="942" actId="478"/>
          <ac:spMkLst>
            <pc:docMk/>
            <pc:sldMk cId="1129393106" sldId="257"/>
            <ac:spMk id="25" creationId="{CB85BAC5-F04B-9738-084D-4F6D4059FBE7}"/>
          </ac:spMkLst>
        </pc:spChg>
        <pc:spChg chg="mod ord">
          <ac:chgData name="Søbstad, Johan Martin" userId="b81237a0-8a1d-4ee8-83c9-a41fa9534399" providerId="ADAL" clId="{B20B1422-4FDC-47B0-A0C0-814F8F3AF969}" dt="2024-06-28T08:45:36.610" v="1101" actId="1035"/>
          <ac:spMkLst>
            <pc:docMk/>
            <pc:sldMk cId="1129393106" sldId="257"/>
            <ac:spMk id="26" creationId="{F845B8CA-1CB9-C352-6796-92779F54FF38}"/>
          </ac:spMkLst>
        </pc:spChg>
        <pc:spChg chg="add mod">
          <ac:chgData name="Søbstad, Johan Martin" userId="b81237a0-8a1d-4ee8-83c9-a41fa9534399" providerId="ADAL" clId="{B20B1422-4FDC-47B0-A0C0-814F8F3AF969}" dt="2024-06-28T08:57:21.430" v="1363" actId="164"/>
          <ac:spMkLst>
            <pc:docMk/>
            <pc:sldMk cId="1129393106" sldId="257"/>
            <ac:spMk id="27" creationId="{C92A25F9-AB0D-E806-1A2D-AC5287E64AA8}"/>
          </ac:spMkLst>
        </pc:spChg>
        <pc:spChg chg="add mod">
          <ac:chgData name="Søbstad, Johan Martin" userId="b81237a0-8a1d-4ee8-83c9-a41fa9534399" providerId="ADAL" clId="{B20B1422-4FDC-47B0-A0C0-814F8F3AF969}" dt="2024-06-28T10:40:34.504" v="2321" actId="1076"/>
          <ac:spMkLst>
            <pc:docMk/>
            <pc:sldMk cId="1129393106" sldId="257"/>
            <ac:spMk id="30" creationId="{E3378CD3-6459-6BBF-EFF2-967EB5B9222B}"/>
          </ac:spMkLst>
        </pc:spChg>
        <pc:spChg chg="add mod">
          <ac:chgData name="Søbstad, Johan Martin" userId="b81237a0-8a1d-4ee8-83c9-a41fa9534399" providerId="ADAL" clId="{B20B1422-4FDC-47B0-A0C0-814F8F3AF969}" dt="2024-06-28T08:57:21.430" v="1363" actId="164"/>
          <ac:spMkLst>
            <pc:docMk/>
            <pc:sldMk cId="1129393106" sldId="257"/>
            <ac:spMk id="31" creationId="{6D3A6B84-3A5E-FE8E-75A8-714CF684C08E}"/>
          </ac:spMkLst>
        </pc:spChg>
        <pc:spChg chg="mod">
          <ac:chgData name="Søbstad, Johan Martin" userId="b81237a0-8a1d-4ee8-83c9-a41fa9534399" providerId="ADAL" clId="{B20B1422-4FDC-47B0-A0C0-814F8F3AF969}" dt="2024-06-28T10:40:27.142" v="2319"/>
          <ac:spMkLst>
            <pc:docMk/>
            <pc:sldMk cId="1129393106" sldId="257"/>
            <ac:spMk id="37" creationId="{D92B42EE-A6D1-F15D-C036-3B96666284F0}"/>
          </ac:spMkLst>
        </pc:spChg>
        <pc:spChg chg="mod">
          <ac:chgData name="Søbstad, Johan Martin" userId="b81237a0-8a1d-4ee8-83c9-a41fa9534399" providerId="ADAL" clId="{B20B1422-4FDC-47B0-A0C0-814F8F3AF969}" dt="2024-06-28T10:40:27.142" v="2319"/>
          <ac:spMkLst>
            <pc:docMk/>
            <pc:sldMk cId="1129393106" sldId="257"/>
            <ac:spMk id="39" creationId="{A10CD575-F62A-C370-8EB2-291C9716984C}"/>
          </ac:spMkLst>
        </pc:spChg>
        <pc:spChg chg="mod">
          <ac:chgData name="Søbstad, Johan Martin" userId="b81237a0-8a1d-4ee8-83c9-a41fa9534399" providerId="ADAL" clId="{B20B1422-4FDC-47B0-A0C0-814F8F3AF969}" dt="2024-06-28T10:52:35.138" v="2497" actId="20577"/>
          <ac:spMkLst>
            <pc:docMk/>
            <pc:sldMk cId="1129393106" sldId="257"/>
            <ac:spMk id="43" creationId="{C8FF7D9C-9C7E-D82A-5F96-F0C1D32048FC}"/>
          </ac:spMkLst>
        </pc:spChg>
        <pc:spChg chg="mod">
          <ac:chgData name="Søbstad, Johan Martin" userId="b81237a0-8a1d-4ee8-83c9-a41fa9534399" providerId="ADAL" clId="{B20B1422-4FDC-47B0-A0C0-814F8F3AF969}" dt="2024-06-28T10:40:27.142" v="2319"/>
          <ac:spMkLst>
            <pc:docMk/>
            <pc:sldMk cId="1129393106" sldId="257"/>
            <ac:spMk id="44" creationId="{A9C9F899-CF91-2D07-4639-425DC5A99190}"/>
          </ac:spMkLst>
        </pc:spChg>
        <pc:spChg chg="mod">
          <ac:chgData name="Søbstad, Johan Martin" userId="b81237a0-8a1d-4ee8-83c9-a41fa9534399" providerId="ADAL" clId="{B20B1422-4FDC-47B0-A0C0-814F8F3AF969}" dt="2024-06-28T10:40:27.142" v="2319"/>
          <ac:spMkLst>
            <pc:docMk/>
            <pc:sldMk cId="1129393106" sldId="257"/>
            <ac:spMk id="45" creationId="{8AE2DA0B-CFA3-29FE-EAC3-CC2287191CDC}"/>
          </ac:spMkLst>
        </pc:spChg>
        <pc:spChg chg="add del">
          <ac:chgData name="Søbstad, Johan Martin" userId="b81237a0-8a1d-4ee8-83c9-a41fa9534399" providerId="ADAL" clId="{B20B1422-4FDC-47B0-A0C0-814F8F3AF969}" dt="2024-06-28T10:41:36.744" v="2328" actId="22"/>
          <ac:spMkLst>
            <pc:docMk/>
            <pc:sldMk cId="1129393106" sldId="257"/>
            <ac:spMk id="49" creationId="{B078E0B6-7E37-5C5F-61D4-3F6606BE8B10}"/>
          </ac:spMkLst>
        </pc:spChg>
        <pc:grpChg chg="add del mod">
          <ac:chgData name="Søbstad, Johan Martin" userId="b81237a0-8a1d-4ee8-83c9-a41fa9534399" providerId="ADAL" clId="{B20B1422-4FDC-47B0-A0C0-814F8F3AF969}" dt="2024-06-28T08:57:09.009" v="1362" actId="164"/>
          <ac:grpSpMkLst>
            <pc:docMk/>
            <pc:sldMk cId="1129393106" sldId="257"/>
            <ac:grpSpMk id="34" creationId="{07C240DA-18FF-AB08-2AC4-5EB6DB7B5C25}"/>
          </ac:grpSpMkLst>
        </pc:grpChg>
        <pc:grpChg chg="add del mod ord">
          <ac:chgData name="Søbstad, Johan Martin" userId="b81237a0-8a1d-4ee8-83c9-a41fa9534399" providerId="ADAL" clId="{B20B1422-4FDC-47B0-A0C0-814F8F3AF969}" dt="2024-06-28T10:40:22.918" v="2318" actId="478"/>
          <ac:grpSpMkLst>
            <pc:docMk/>
            <pc:sldMk cId="1129393106" sldId="257"/>
            <ac:grpSpMk id="35" creationId="{1D052988-4C84-F168-4273-EFCF5C1488DE}"/>
          </ac:grpSpMkLst>
        </pc:grpChg>
        <pc:grpChg chg="add mod ord">
          <ac:chgData name="Søbstad, Johan Martin" userId="b81237a0-8a1d-4ee8-83c9-a41fa9534399" providerId="ADAL" clId="{B20B1422-4FDC-47B0-A0C0-814F8F3AF969}" dt="2024-06-28T10:40:30.248" v="2320" actId="167"/>
          <ac:grpSpMkLst>
            <pc:docMk/>
            <pc:sldMk cId="1129393106" sldId="257"/>
            <ac:grpSpMk id="36" creationId="{46FC452A-E7E5-75D6-81E7-0A7ED2072094}"/>
          </ac:grpSpMkLst>
        </pc:grpChg>
        <pc:grpChg chg="mod">
          <ac:chgData name="Søbstad, Johan Martin" userId="b81237a0-8a1d-4ee8-83c9-a41fa9534399" providerId="ADAL" clId="{B20B1422-4FDC-47B0-A0C0-814F8F3AF969}" dt="2024-06-28T10:40:27.142" v="2319"/>
          <ac:grpSpMkLst>
            <pc:docMk/>
            <pc:sldMk cId="1129393106" sldId="257"/>
            <ac:grpSpMk id="38" creationId="{BA5AE32A-B398-9C22-F933-AFD2FAE07B28}"/>
          </ac:grpSpMkLst>
        </pc:grpChg>
        <pc:graphicFrameChg chg="add del mod ord modGraphic">
          <ac:chgData name="Søbstad, Johan Martin" userId="b81237a0-8a1d-4ee8-83c9-a41fa9534399" providerId="ADAL" clId="{B20B1422-4FDC-47B0-A0C0-814F8F3AF969}" dt="2024-06-28T08:13:29.314" v="208" actId="478"/>
          <ac:graphicFrameMkLst>
            <pc:docMk/>
            <pc:sldMk cId="1129393106" sldId="257"/>
            <ac:graphicFrameMk id="8" creationId="{C22928BC-C2E7-699D-C80F-E2F5F4606C96}"/>
          </ac:graphicFrameMkLst>
        </pc:graphicFrameChg>
        <pc:graphicFrameChg chg="add mod ord modGraphic">
          <ac:chgData name="Søbstad, Johan Martin" userId="b81237a0-8a1d-4ee8-83c9-a41fa9534399" providerId="ADAL" clId="{B20B1422-4FDC-47B0-A0C0-814F8F3AF969}" dt="2024-06-28T10:55:15.881" v="2513" actId="3626"/>
          <ac:graphicFrameMkLst>
            <pc:docMk/>
            <pc:sldMk cId="1129393106" sldId="257"/>
            <ac:graphicFrameMk id="11" creationId="{0DB6D465-BCA9-6115-08D5-763A7E2500A0}"/>
          </ac:graphicFrameMkLst>
        </pc:graphicFrameChg>
        <pc:picChg chg="add mod">
          <ac:chgData name="Søbstad, Johan Martin" userId="b81237a0-8a1d-4ee8-83c9-a41fa9534399" providerId="ADAL" clId="{B20B1422-4FDC-47B0-A0C0-814F8F3AF969}" dt="2024-06-28T08:54:48.309" v="1315"/>
          <ac:picMkLst>
            <pc:docMk/>
            <pc:sldMk cId="1129393106" sldId="257"/>
            <ac:picMk id="33" creationId="{C6AEEDD6-EDC8-84F5-47A0-ADF8052E53F6}"/>
          </ac:picMkLst>
        </pc:picChg>
        <pc:picChg chg="add mod">
          <ac:chgData name="Søbstad, Johan Martin" userId="b81237a0-8a1d-4ee8-83c9-a41fa9534399" providerId="ADAL" clId="{B20B1422-4FDC-47B0-A0C0-814F8F3AF969}" dt="2024-06-28T10:41:12.282" v="2326"/>
          <ac:picMkLst>
            <pc:docMk/>
            <pc:sldMk cId="1129393106" sldId="257"/>
            <ac:picMk id="47" creationId="{FB00525B-4A1B-CC9D-790A-8662C7D513C9}"/>
          </ac:picMkLst>
        </pc:picChg>
        <pc:cxnChg chg="add mod">
          <ac:chgData name="Søbstad, Johan Martin" userId="b81237a0-8a1d-4ee8-83c9-a41fa9534399" providerId="ADAL" clId="{B20B1422-4FDC-47B0-A0C0-814F8F3AF969}" dt="2024-06-28T08:57:21.430" v="1363" actId="164"/>
          <ac:cxnSpMkLst>
            <pc:docMk/>
            <pc:sldMk cId="1129393106" sldId="257"/>
            <ac:cxnSpMk id="7" creationId="{F8C5BA52-9EF9-8392-A3BC-295A2507A964}"/>
          </ac:cxnSpMkLst>
        </pc:cxnChg>
        <pc:cxnChg chg="add mod">
          <ac:chgData name="Søbstad, Johan Martin" userId="b81237a0-8a1d-4ee8-83c9-a41fa9534399" providerId="ADAL" clId="{B20B1422-4FDC-47B0-A0C0-814F8F3AF969}" dt="2024-06-28T08:57:21.430" v="1363" actId="164"/>
          <ac:cxnSpMkLst>
            <pc:docMk/>
            <pc:sldMk cId="1129393106" sldId="257"/>
            <ac:cxnSpMk id="14" creationId="{1E1FD747-1FA5-2C18-758F-45F492B3C0DF}"/>
          </ac:cxnSpMkLst>
        </pc:cxnChg>
        <pc:cxnChg chg="add mod">
          <ac:chgData name="Søbstad, Johan Martin" userId="b81237a0-8a1d-4ee8-83c9-a41fa9534399" providerId="ADAL" clId="{B20B1422-4FDC-47B0-A0C0-814F8F3AF969}" dt="2024-06-28T08:57:21.430" v="1363" actId="164"/>
          <ac:cxnSpMkLst>
            <pc:docMk/>
            <pc:sldMk cId="1129393106" sldId="257"/>
            <ac:cxnSpMk id="18" creationId="{43A3071C-084E-75E5-64D5-5CAFB852C75B}"/>
          </ac:cxnSpMkLst>
        </pc:cxnChg>
        <pc:cxnChg chg="add del mod">
          <ac:chgData name="Søbstad, Johan Martin" userId="b81237a0-8a1d-4ee8-83c9-a41fa9534399" providerId="ADAL" clId="{B20B1422-4FDC-47B0-A0C0-814F8F3AF969}" dt="2024-06-28T08:54:39.132" v="1313" actId="478"/>
          <ac:cxnSpMkLst>
            <pc:docMk/>
            <pc:sldMk cId="1129393106" sldId="257"/>
            <ac:cxnSpMk id="28" creationId="{D6BE7464-EAA6-94B8-96B6-D0B5446BA1F6}"/>
          </ac:cxnSpMkLst>
        </pc:cxnChg>
        <pc:cxnChg chg="add mod">
          <ac:chgData name="Søbstad, Johan Martin" userId="b81237a0-8a1d-4ee8-83c9-a41fa9534399" providerId="ADAL" clId="{B20B1422-4FDC-47B0-A0C0-814F8F3AF969}" dt="2024-06-28T08:57:21.430" v="1363" actId="164"/>
          <ac:cxnSpMkLst>
            <pc:docMk/>
            <pc:sldMk cId="1129393106" sldId="257"/>
            <ac:cxnSpMk id="32" creationId="{3C9AAB65-E1F5-93C9-900F-CDA24E04317C}"/>
          </ac:cxnSpMkLst>
        </pc:cxnChg>
        <pc:cxnChg chg="mod">
          <ac:chgData name="Søbstad, Johan Martin" userId="b81237a0-8a1d-4ee8-83c9-a41fa9534399" providerId="ADAL" clId="{B20B1422-4FDC-47B0-A0C0-814F8F3AF969}" dt="2024-06-28T10:40:27.142" v="2319"/>
          <ac:cxnSpMkLst>
            <pc:docMk/>
            <pc:sldMk cId="1129393106" sldId="257"/>
            <ac:cxnSpMk id="40" creationId="{B791210C-AE7D-1DBF-9441-5A7B76478236}"/>
          </ac:cxnSpMkLst>
        </pc:cxnChg>
        <pc:cxnChg chg="mod">
          <ac:chgData name="Søbstad, Johan Martin" userId="b81237a0-8a1d-4ee8-83c9-a41fa9534399" providerId="ADAL" clId="{B20B1422-4FDC-47B0-A0C0-814F8F3AF969}" dt="2024-06-28T10:40:27.142" v="2319"/>
          <ac:cxnSpMkLst>
            <pc:docMk/>
            <pc:sldMk cId="1129393106" sldId="257"/>
            <ac:cxnSpMk id="41" creationId="{CB89C262-3EA8-3E20-98CE-24AEAE123561}"/>
          </ac:cxnSpMkLst>
        </pc:cxnChg>
        <pc:cxnChg chg="mod">
          <ac:chgData name="Søbstad, Johan Martin" userId="b81237a0-8a1d-4ee8-83c9-a41fa9534399" providerId="ADAL" clId="{B20B1422-4FDC-47B0-A0C0-814F8F3AF969}" dt="2024-06-28T10:40:27.142" v="2319"/>
          <ac:cxnSpMkLst>
            <pc:docMk/>
            <pc:sldMk cId="1129393106" sldId="257"/>
            <ac:cxnSpMk id="42" creationId="{93A7EB78-DC4B-D981-E394-F612C8BA94EB}"/>
          </ac:cxnSpMkLst>
        </pc:cxnChg>
        <pc:cxnChg chg="mod">
          <ac:chgData name="Søbstad, Johan Martin" userId="b81237a0-8a1d-4ee8-83c9-a41fa9534399" providerId="ADAL" clId="{B20B1422-4FDC-47B0-A0C0-814F8F3AF969}" dt="2024-06-28T10:40:27.142" v="2319"/>
          <ac:cxnSpMkLst>
            <pc:docMk/>
            <pc:sldMk cId="1129393106" sldId="257"/>
            <ac:cxnSpMk id="46" creationId="{94BEC03D-26E1-50DE-D45D-219CD150C34E}"/>
          </ac:cxnSpMkLst>
        </pc:cxnChg>
      </pc:sldChg>
      <pc:sldChg chg="addSp delSp modSp add del mod">
        <pc:chgData name="Søbstad, Johan Martin" userId="b81237a0-8a1d-4ee8-83c9-a41fa9534399" providerId="ADAL" clId="{B20B1422-4FDC-47B0-A0C0-814F8F3AF969}" dt="2024-06-28T08:52:23.424" v="1206" actId="47"/>
        <pc:sldMkLst>
          <pc:docMk/>
          <pc:sldMk cId="802939713" sldId="258"/>
        </pc:sldMkLst>
        <pc:spChg chg="add mod">
          <ac:chgData name="Søbstad, Johan Martin" userId="b81237a0-8a1d-4ee8-83c9-a41fa9534399" providerId="ADAL" clId="{B20B1422-4FDC-47B0-A0C0-814F8F3AF969}" dt="2024-06-28T08:52:00.839" v="1202" actId="478"/>
          <ac:spMkLst>
            <pc:docMk/>
            <pc:sldMk cId="802939713" sldId="258"/>
            <ac:spMk id="5" creationId="{FC1FA20B-25ED-1F7C-9E0F-3C1917B1EB01}"/>
          </ac:spMkLst>
        </pc:spChg>
        <pc:spChg chg="del">
          <ac:chgData name="Søbstad, Johan Martin" userId="b81237a0-8a1d-4ee8-83c9-a41fa9534399" providerId="ADAL" clId="{B20B1422-4FDC-47B0-A0C0-814F8F3AF969}" dt="2024-06-28T08:52:02.859" v="1203" actId="478"/>
          <ac:spMkLst>
            <pc:docMk/>
            <pc:sldMk cId="802939713" sldId="258"/>
            <ac:spMk id="12" creationId="{079918C6-DB65-1683-AF7F-B6AE76DF5BCB}"/>
          </ac:spMkLst>
        </pc:spChg>
        <pc:spChg chg="del">
          <ac:chgData name="Søbstad, Johan Martin" userId="b81237a0-8a1d-4ee8-83c9-a41fa9534399" providerId="ADAL" clId="{B20B1422-4FDC-47B0-A0C0-814F8F3AF969}" dt="2024-06-28T08:51:57.270" v="1200" actId="478"/>
          <ac:spMkLst>
            <pc:docMk/>
            <pc:sldMk cId="802939713" sldId="258"/>
            <ac:spMk id="13" creationId="{D06AE8EE-F870-C357-8891-93BE44E6CED7}"/>
          </ac:spMkLst>
        </pc:spChg>
        <pc:spChg chg="mod">
          <ac:chgData name="Søbstad, Johan Martin" userId="b81237a0-8a1d-4ee8-83c9-a41fa9534399" providerId="ADAL" clId="{B20B1422-4FDC-47B0-A0C0-814F8F3AF969}" dt="2024-06-28T08:52:16.580" v="1205" actId="14100"/>
          <ac:spMkLst>
            <pc:docMk/>
            <pc:sldMk cId="802939713" sldId="258"/>
            <ac:spMk id="22" creationId="{F90997BD-4AAF-1B02-F1D0-6298CF515821}"/>
          </ac:spMkLst>
        </pc:spChg>
        <pc:spChg chg="del">
          <ac:chgData name="Søbstad, Johan Martin" userId="b81237a0-8a1d-4ee8-83c9-a41fa9534399" providerId="ADAL" clId="{B20B1422-4FDC-47B0-A0C0-814F8F3AF969}" dt="2024-06-28T08:51:58.880" v="1201" actId="478"/>
          <ac:spMkLst>
            <pc:docMk/>
            <pc:sldMk cId="802939713" sldId="258"/>
            <ac:spMk id="30" creationId="{E3378CD3-6459-6BBF-EFF2-967EB5B9222B}"/>
          </ac:spMkLst>
        </pc:spChg>
        <pc:graphicFrameChg chg="del">
          <ac:chgData name="Søbstad, Johan Martin" userId="b81237a0-8a1d-4ee8-83c9-a41fa9534399" providerId="ADAL" clId="{B20B1422-4FDC-47B0-A0C0-814F8F3AF969}" dt="2024-06-28T08:52:00.839" v="1202" actId="478"/>
          <ac:graphicFrameMkLst>
            <pc:docMk/>
            <pc:sldMk cId="802939713" sldId="258"/>
            <ac:graphicFrameMk id="11" creationId="{0DB6D465-BCA9-6115-08D5-763A7E2500A0}"/>
          </ac:graphicFrameMkLst>
        </pc:graphicFrameChg>
      </pc:sldChg>
      <pc:sldChg chg="addSp delSp modSp add mod setBg">
        <pc:chgData name="Søbstad, Johan Martin" userId="b81237a0-8a1d-4ee8-83c9-a41fa9534399" providerId="ADAL" clId="{B20B1422-4FDC-47B0-A0C0-814F8F3AF969}" dt="2024-06-28T10:56:09.979" v="2550" actId="20577"/>
        <pc:sldMkLst>
          <pc:docMk/>
          <pc:sldMk cId="1633685013" sldId="258"/>
        </pc:sldMkLst>
        <pc:spChg chg="mod">
          <ac:chgData name="Søbstad, Johan Martin" userId="b81237a0-8a1d-4ee8-83c9-a41fa9534399" providerId="ADAL" clId="{B20B1422-4FDC-47B0-A0C0-814F8F3AF969}" dt="2024-06-28T10:44:07.074" v="2430" actId="20577"/>
          <ac:spMkLst>
            <pc:docMk/>
            <pc:sldMk cId="1633685013" sldId="258"/>
            <ac:spMk id="2" creationId="{86934CDE-2118-C263-1465-0682FE074B79}"/>
          </ac:spMkLst>
        </pc:spChg>
        <pc:spChg chg="add del mod">
          <ac:chgData name="Søbstad, Johan Martin" userId="b81237a0-8a1d-4ee8-83c9-a41fa9534399" providerId="ADAL" clId="{B20B1422-4FDC-47B0-A0C0-814F8F3AF969}" dt="2024-06-28T08:55:20.275" v="1318" actId="478"/>
          <ac:spMkLst>
            <pc:docMk/>
            <pc:sldMk cId="1633685013" sldId="258"/>
            <ac:spMk id="9" creationId="{A0D30A99-750F-6D75-F68C-EEA5EED1C61A}"/>
          </ac:spMkLst>
        </pc:spChg>
        <pc:spChg chg="del">
          <ac:chgData name="Søbstad, Johan Martin" userId="b81237a0-8a1d-4ee8-83c9-a41fa9534399" providerId="ADAL" clId="{B20B1422-4FDC-47B0-A0C0-814F8F3AF969}" dt="2024-06-28T08:55:25.615" v="1321" actId="478"/>
          <ac:spMkLst>
            <pc:docMk/>
            <pc:sldMk cId="1633685013" sldId="258"/>
            <ac:spMk id="12" creationId="{079918C6-DB65-1683-AF7F-B6AE76DF5BCB}"/>
          </ac:spMkLst>
        </pc:spChg>
        <pc:spChg chg="del">
          <ac:chgData name="Søbstad, Johan Martin" userId="b81237a0-8a1d-4ee8-83c9-a41fa9534399" providerId="ADAL" clId="{B20B1422-4FDC-47B0-A0C0-814F8F3AF969}" dt="2024-06-28T08:55:21.925" v="1319" actId="478"/>
          <ac:spMkLst>
            <pc:docMk/>
            <pc:sldMk cId="1633685013" sldId="258"/>
            <ac:spMk id="13" creationId="{D06AE8EE-F870-C357-8891-93BE44E6CED7}"/>
          </ac:spMkLst>
        </pc:spChg>
        <pc:spChg chg="add mod">
          <ac:chgData name="Søbstad, Johan Martin" userId="b81237a0-8a1d-4ee8-83c9-a41fa9534399" providerId="ADAL" clId="{B20B1422-4FDC-47B0-A0C0-814F8F3AF969}" dt="2024-06-28T10:51:39.433" v="2469" actId="403"/>
          <ac:spMkLst>
            <pc:docMk/>
            <pc:sldMk cId="1633685013" sldId="258"/>
            <ac:spMk id="15" creationId="{245D56E4-76B6-8434-DB9F-96C92B0D6AF5}"/>
          </ac:spMkLst>
        </pc:spChg>
        <pc:spChg chg="del">
          <ac:chgData name="Søbstad, Johan Martin" userId="b81237a0-8a1d-4ee8-83c9-a41fa9534399" providerId="ADAL" clId="{B20B1422-4FDC-47B0-A0C0-814F8F3AF969}" dt="2024-06-28T08:59:34.063" v="1376" actId="478"/>
          <ac:spMkLst>
            <pc:docMk/>
            <pc:sldMk cId="1633685013" sldId="258"/>
            <ac:spMk id="19" creationId="{FBBDA754-22FA-C699-183E-700917B1818B}"/>
          </ac:spMkLst>
        </pc:spChg>
        <pc:spChg chg="del mod">
          <ac:chgData name="Søbstad, Johan Martin" userId="b81237a0-8a1d-4ee8-83c9-a41fa9534399" providerId="ADAL" clId="{B20B1422-4FDC-47B0-A0C0-814F8F3AF969}" dt="2024-06-28T08:59:32.739" v="1375" actId="478"/>
          <ac:spMkLst>
            <pc:docMk/>
            <pc:sldMk cId="1633685013" sldId="258"/>
            <ac:spMk id="22" creationId="{F90997BD-4AAF-1B02-F1D0-6298CF515821}"/>
          </ac:spMkLst>
        </pc:spChg>
        <pc:spChg chg="mod">
          <ac:chgData name="Søbstad, Johan Martin" userId="b81237a0-8a1d-4ee8-83c9-a41fa9534399" providerId="ADAL" clId="{B20B1422-4FDC-47B0-A0C0-814F8F3AF969}" dt="2024-06-28T10:56:09.979" v="2550" actId="20577"/>
          <ac:spMkLst>
            <pc:docMk/>
            <pc:sldMk cId="1633685013" sldId="258"/>
            <ac:spMk id="23" creationId="{F9CBB80D-9A2B-8A5A-8486-3D94E6D85D42}"/>
          </ac:spMkLst>
        </pc:spChg>
        <pc:spChg chg="mod">
          <ac:chgData name="Søbstad, Johan Martin" userId="b81237a0-8a1d-4ee8-83c9-a41fa9534399" providerId="ADAL" clId="{B20B1422-4FDC-47B0-A0C0-814F8F3AF969}" dt="2024-06-28T10:31:35.031" v="2062" actId="1038"/>
          <ac:spMkLst>
            <pc:docMk/>
            <pc:sldMk cId="1633685013" sldId="258"/>
            <ac:spMk id="24" creationId="{A570D013-7CEC-E05F-8B9C-3AD0398CF8A9}"/>
          </ac:spMkLst>
        </pc:spChg>
        <pc:spChg chg="mod">
          <ac:chgData name="Søbstad, Johan Martin" userId="b81237a0-8a1d-4ee8-83c9-a41fa9534399" providerId="ADAL" clId="{B20B1422-4FDC-47B0-A0C0-814F8F3AF969}" dt="2024-06-28T10:31:24.584" v="2057" actId="1035"/>
          <ac:spMkLst>
            <pc:docMk/>
            <pc:sldMk cId="1633685013" sldId="258"/>
            <ac:spMk id="25" creationId="{135CA23E-4535-495B-4659-30CAFC5A5B46}"/>
          </ac:spMkLst>
        </pc:spChg>
        <pc:spChg chg="del">
          <ac:chgData name="Søbstad, Johan Martin" userId="b81237a0-8a1d-4ee8-83c9-a41fa9534399" providerId="ADAL" clId="{B20B1422-4FDC-47B0-A0C0-814F8F3AF969}" dt="2024-06-28T08:59:29.231" v="1372" actId="478"/>
          <ac:spMkLst>
            <pc:docMk/>
            <pc:sldMk cId="1633685013" sldId="258"/>
            <ac:spMk id="27" creationId="{C92A25F9-AB0D-E806-1A2D-AC5287E64AA8}"/>
          </ac:spMkLst>
        </pc:spChg>
        <pc:spChg chg="del">
          <ac:chgData name="Søbstad, Johan Martin" userId="b81237a0-8a1d-4ee8-83c9-a41fa9534399" providerId="ADAL" clId="{B20B1422-4FDC-47B0-A0C0-814F8F3AF969}" dt="2024-06-28T08:55:15.110" v="1316" actId="478"/>
          <ac:spMkLst>
            <pc:docMk/>
            <pc:sldMk cId="1633685013" sldId="258"/>
            <ac:spMk id="30" creationId="{E3378CD3-6459-6BBF-EFF2-967EB5B9222B}"/>
          </ac:spMkLst>
        </pc:spChg>
        <pc:spChg chg="add del mod">
          <ac:chgData name="Søbstad, Johan Martin" userId="b81237a0-8a1d-4ee8-83c9-a41fa9534399" providerId="ADAL" clId="{B20B1422-4FDC-47B0-A0C0-814F8F3AF969}" dt="2024-06-28T10:52:57.361" v="2498" actId="478"/>
          <ac:spMkLst>
            <pc:docMk/>
            <pc:sldMk cId="1633685013" sldId="258"/>
            <ac:spMk id="31" creationId="{B75179DE-F964-9483-E7D7-0ED7F90033B9}"/>
          </ac:spMkLst>
        </pc:spChg>
        <pc:spChg chg="add mod ord">
          <ac:chgData name="Søbstad, Johan Martin" userId="b81237a0-8a1d-4ee8-83c9-a41fa9534399" providerId="ADAL" clId="{B20B1422-4FDC-47B0-A0C0-814F8F3AF969}" dt="2024-06-28T10:32:46.978" v="2119" actId="164"/>
          <ac:spMkLst>
            <pc:docMk/>
            <pc:sldMk cId="1633685013" sldId="258"/>
            <ac:spMk id="33" creationId="{40F74C0F-59CE-DA43-C250-B69757E0277C}"/>
          </ac:spMkLst>
        </pc:spChg>
        <pc:spChg chg="add mod">
          <ac:chgData name="Søbstad, Johan Martin" userId="b81237a0-8a1d-4ee8-83c9-a41fa9534399" providerId="ADAL" clId="{B20B1422-4FDC-47B0-A0C0-814F8F3AF969}" dt="2024-06-28T10:32:46.978" v="2119" actId="164"/>
          <ac:spMkLst>
            <pc:docMk/>
            <pc:sldMk cId="1633685013" sldId="258"/>
            <ac:spMk id="34" creationId="{13B1F974-CF48-D986-19F5-2C174E945067}"/>
          </ac:spMkLst>
        </pc:spChg>
        <pc:grpChg chg="add mod ord">
          <ac:chgData name="Søbstad, Johan Martin" userId="b81237a0-8a1d-4ee8-83c9-a41fa9534399" providerId="ADAL" clId="{B20B1422-4FDC-47B0-A0C0-814F8F3AF969}" dt="2024-06-28T10:32:46.978" v="2119" actId="164"/>
          <ac:grpSpMkLst>
            <pc:docMk/>
            <pc:sldMk cId="1633685013" sldId="258"/>
            <ac:grpSpMk id="16" creationId="{2C3A7C54-8A50-DC14-9400-B4C07F1BF877}"/>
          </ac:grpSpMkLst>
        </pc:grpChg>
        <pc:grpChg chg="add mod ord">
          <ac:chgData name="Søbstad, Johan Martin" userId="b81237a0-8a1d-4ee8-83c9-a41fa9534399" providerId="ADAL" clId="{B20B1422-4FDC-47B0-A0C0-814F8F3AF969}" dt="2024-06-28T10:33:01.922" v="2122" actId="167"/>
          <ac:grpSpMkLst>
            <pc:docMk/>
            <pc:sldMk cId="1633685013" sldId="258"/>
            <ac:grpSpMk id="35" creationId="{68E3BD5E-8E9D-FC43-58C1-79E2379C31F2}"/>
          </ac:grpSpMkLst>
        </pc:grpChg>
        <pc:graphicFrameChg chg="add del">
          <ac:chgData name="Søbstad, Johan Martin" userId="b81237a0-8a1d-4ee8-83c9-a41fa9534399" providerId="ADAL" clId="{B20B1422-4FDC-47B0-A0C0-814F8F3AF969}" dt="2024-06-28T08:55:23.546" v="1320" actId="478"/>
          <ac:graphicFrameMkLst>
            <pc:docMk/>
            <pc:sldMk cId="1633685013" sldId="258"/>
            <ac:graphicFrameMk id="11" creationId="{0DB6D465-BCA9-6115-08D5-763A7E2500A0}"/>
          </ac:graphicFrameMkLst>
        </pc:graphicFrameChg>
        <pc:picChg chg="add mod">
          <ac:chgData name="Søbstad, Johan Martin" userId="b81237a0-8a1d-4ee8-83c9-a41fa9534399" providerId="ADAL" clId="{B20B1422-4FDC-47B0-A0C0-814F8F3AF969}" dt="2024-06-28T08:54:17.659" v="1311" actId="1035"/>
          <ac:picMkLst>
            <pc:docMk/>
            <pc:sldMk cId="1633685013" sldId="258"/>
            <ac:picMk id="6" creationId="{E8DFDC66-AB8A-49CB-5D47-68E78DF8DB78}"/>
          </ac:picMkLst>
        </pc:picChg>
        <pc:picChg chg="add del mod">
          <ac:chgData name="Søbstad, Johan Martin" userId="b81237a0-8a1d-4ee8-83c9-a41fa9534399" providerId="ADAL" clId="{B20B1422-4FDC-47B0-A0C0-814F8F3AF969}" dt="2024-06-28T10:34:34.320" v="2140" actId="478"/>
          <ac:picMkLst>
            <pc:docMk/>
            <pc:sldMk cId="1633685013" sldId="258"/>
            <ac:picMk id="32" creationId="{6D025E93-4727-E786-771B-16AC83BDBA9C}"/>
          </ac:picMkLst>
        </pc:picChg>
        <pc:picChg chg="add mod">
          <ac:chgData name="Søbstad, Johan Martin" userId="b81237a0-8a1d-4ee8-83c9-a41fa9534399" providerId="ADAL" clId="{B20B1422-4FDC-47B0-A0C0-814F8F3AF969}" dt="2024-06-28T10:36:30.801" v="2184" actId="14861"/>
          <ac:picMkLst>
            <pc:docMk/>
            <pc:sldMk cId="1633685013" sldId="258"/>
            <ac:picMk id="3074" creationId="{128E1D56-5B6C-15A8-8FAE-1031A11D8041}"/>
          </ac:picMkLst>
        </pc:picChg>
        <pc:cxnChg chg="del">
          <ac:chgData name="Søbstad, Johan Martin" userId="b81237a0-8a1d-4ee8-83c9-a41fa9534399" providerId="ADAL" clId="{B20B1422-4FDC-47B0-A0C0-814F8F3AF969}" dt="2024-06-28T08:59:29.900" v="1373" actId="478"/>
          <ac:cxnSpMkLst>
            <pc:docMk/>
            <pc:sldMk cId="1633685013" sldId="258"/>
            <ac:cxnSpMk id="7" creationId="{F8C5BA52-9EF9-8392-A3BC-295A2507A964}"/>
          </ac:cxnSpMkLst>
        </pc:cxnChg>
        <pc:cxnChg chg="del">
          <ac:chgData name="Søbstad, Johan Martin" userId="b81237a0-8a1d-4ee8-83c9-a41fa9534399" providerId="ADAL" clId="{B20B1422-4FDC-47B0-A0C0-814F8F3AF969}" dt="2024-06-28T08:59:31.625" v="1374" actId="478"/>
          <ac:cxnSpMkLst>
            <pc:docMk/>
            <pc:sldMk cId="1633685013" sldId="258"/>
            <ac:cxnSpMk id="14" creationId="{1E1FD747-1FA5-2C18-758F-45F492B3C0DF}"/>
          </ac:cxnSpMkLst>
        </pc:cxnChg>
        <pc:cxnChg chg="mod">
          <ac:chgData name="Søbstad, Johan Martin" userId="b81237a0-8a1d-4ee8-83c9-a41fa9534399" providerId="ADAL" clId="{B20B1422-4FDC-47B0-A0C0-814F8F3AF969}" dt="2024-06-28T08:59:38.534" v="1378"/>
          <ac:cxnSpMkLst>
            <pc:docMk/>
            <pc:sldMk cId="1633685013" sldId="258"/>
            <ac:cxnSpMk id="17" creationId="{254525F9-7983-6B90-CA7B-D718055731C3}"/>
          </ac:cxnSpMkLst>
        </pc:cxnChg>
        <pc:cxnChg chg="del">
          <ac:chgData name="Søbstad, Johan Martin" userId="b81237a0-8a1d-4ee8-83c9-a41fa9534399" providerId="ADAL" clId="{B20B1422-4FDC-47B0-A0C0-814F8F3AF969}" dt="2024-06-28T08:59:28.352" v="1371" actId="478"/>
          <ac:cxnSpMkLst>
            <pc:docMk/>
            <pc:sldMk cId="1633685013" sldId="258"/>
            <ac:cxnSpMk id="18" creationId="{43A3071C-084E-75E5-64D5-5CAFB852C75B}"/>
          </ac:cxnSpMkLst>
        </pc:cxnChg>
        <pc:cxnChg chg="mod">
          <ac:chgData name="Søbstad, Johan Martin" userId="b81237a0-8a1d-4ee8-83c9-a41fa9534399" providerId="ADAL" clId="{B20B1422-4FDC-47B0-A0C0-814F8F3AF969}" dt="2024-06-28T08:59:38.534" v="1378"/>
          <ac:cxnSpMkLst>
            <pc:docMk/>
            <pc:sldMk cId="1633685013" sldId="258"/>
            <ac:cxnSpMk id="20" creationId="{BCDC3F52-B934-FEA6-4125-9D62A6FE4F06}"/>
          </ac:cxnSpMkLst>
        </pc:cxnChg>
        <pc:cxnChg chg="mod">
          <ac:chgData name="Søbstad, Johan Martin" userId="b81237a0-8a1d-4ee8-83c9-a41fa9534399" providerId="ADAL" clId="{B20B1422-4FDC-47B0-A0C0-814F8F3AF969}" dt="2024-06-28T08:59:38.534" v="1378"/>
          <ac:cxnSpMkLst>
            <pc:docMk/>
            <pc:sldMk cId="1633685013" sldId="258"/>
            <ac:cxnSpMk id="21" creationId="{5055FD61-8010-C786-27B4-8E664E973CCA}"/>
          </ac:cxnSpMkLst>
        </pc:cxnChg>
        <pc:cxnChg chg="del mod">
          <ac:chgData name="Søbstad, Johan Martin" userId="b81237a0-8a1d-4ee8-83c9-a41fa9534399" providerId="ADAL" clId="{B20B1422-4FDC-47B0-A0C0-814F8F3AF969}" dt="2024-06-28T08:59:35.070" v="1377" actId="478"/>
          <ac:cxnSpMkLst>
            <pc:docMk/>
            <pc:sldMk cId="1633685013" sldId="258"/>
            <ac:cxnSpMk id="28" creationId="{D6BE7464-EAA6-94B8-96B6-D0B5446BA1F6}"/>
          </ac:cxnSpMkLst>
        </pc:cxnChg>
        <pc:cxnChg chg="mod">
          <ac:chgData name="Søbstad, Johan Martin" userId="b81237a0-8a1d-4ee8-83c9-a41fa9534399" providerId="ADAL" clId="{B20B1422-4FDC-47B0-A0C0-814F8F3AF969}" dt="2024-06-28T08:59:38.534" v="1378"/>
          <ac:cxnSpMkLst>
            <pc:docMk/>
            <pc:sldMk cId="1633685013" sldId="258"/>
            <ac:cxnSpMk id="29" creationId="{6BEDDE20-42F4-1107-95A7-6FC9F162A8FD}"/>
          </ac:cxnSpMkLst>
        </pc:cxnChg>
      </pc:sldChg>
      <pc:sldChg chg="modSp add del mod">
        <pc:chgData name="Søbstad, Johan Martin" userId="b81237a0-8a1d-4ee8-83c9-a41fa9534399" providerId="ADAL" clId="{B20B1422-4FDC-47B0-A0C0-814F8F3AF969}" dt="2024-06-28T08:52:59.803" v="1231" actId="47"/>
        <pc:sldMkLst>
          <pc:docMk/>
          <pc:sldMk cId="1634701275" sldId="258"/>
        </pc:sldMkLst>
        <pc:spChg chg="mod">
          <ac:chgData name="Søbstad, Johan Martin" userId="b81237a0-8a1d-4ee8-83c9-a41fa9534399" providerId="ADAL" clId="{B20B1422-4FDC-47B0-A0C0-814F8F3AF969}" dt="2024-06-28T08:52:58.049" v="1230" actId="1035"/>
          <ac:spMkLst>
            <pc:docMk/>
            <pc:sldMk cId="1634701275" sldId="258"/>
            <ac:spMk id="22" creationId="{F90997BD-4AAF-1B02-F1D0-6298CF515821}"/>
          </ac:spMkLst>
        </pc:spChg>
      </pc:sldChg>
      <pc:sldChg chg="add del">
        <pc:chgData name="Søbstad, Johan Martin" userId="b81237a0-8a1d-4ee8-83c9-a41fa9534399" providerId="ADAL" clId="{B20B1422-4FDC-47B0-A0C0-814F8F3AF969}" dt="2024-06-28T08:45:49.126" v="1117" actId="47"/>
        <pc:sldMkLst>
          <pc:docMk/>
          <pc:sldMk cId="2903061148" sldId="258"/>
        </pc:sldMkLst>
      </pc:sldChg>
      <pc:sldChg chg="add del">
        <pc:chgData name="Søbstad, Johan Martin" userId="b81237a0-8a1d-4ee8-83c9-a41fa9534399" providerId="ADAL" clId="{B20B1422-4FDC-47B0-A0C0-814F8F3AF969}" dt="2024-06-28T08:44:56.598" v="1092"/>
        <pc:sldMkLst>
          <pc:docMk/>
          <pc:sldMk cId="3747993630" sldId="258"/>
        </pc:sldMkLst>
      </pc:sldChg>
      <pc:sldChg chg="del">
        <pc:chgData name="Søbstad, Johan Martin" userId="b81237a0-8a1d-4ee8-83c9-a41fa9534399" providerId="ADAL" clId="{B20B1422-4FDC-47B0-A0C0-814F8F3AF969}" dt="2024-06-28T08:05:49.121" v="5" actId="47"/>
        <pc:sldMkLst>
          <pc:docMk/>
          <pc:sldMk cId="3789785980" sldId="258"/>
        </pc:sldMkLst>
      </pc:sldChg>
      <pc:sldChg chg="addSp delSp modSp add mod">
        <pc:chgData name="Søbstad, Johan Martin" userId="b81237a0-8a1d-4ee8-83c9-a41fa9534399" providerId="ADAL" clId="{B20B1422-4FDC-47B0-A0C0-814F8F3AF969}" dt="2024-06-28T10:56:26.602" v="2552"/>
        <pc:sldMkLst>
          <pc:docMk/>
          <pc:sldMk cId="1871284827" sldId="259"/>
        </pc:sldMkLst>
        <pc:spChg chg="del mod">
          <ac:chgData name="Søbstad, Johan Martin" userId="b81237a0-8a1d-4ee8-83c9-a41fa9534399" providerId="ADAL" clId="{B20B1422-4FDC-47B0-A0C0-814F8F3AF969}" dt="2024-06-28T09:08:52.344" v="1758" actId="478"/>
          <ac:spMkLst>
            <pc:docMk/>
            <pc:sldMk cId="1871284827" sldId="259"/>
            <ac:spMk id="2" creationId="{86934CDE-2118-C263-1465-0682FE074B79}"/>
          </ac:spMkLst>
        </pc:spChg>
        <pc:spChg chg="add del mod">
          <ac:chgData name="Søbstad, Johan Martin" userId="b81237a0-8a1d-4ee8-83c9-a41fa9534399" providerId="ADAL" clId="{B20B1422-4FDC-47B0-A0C0-814F8F3AF969}" dt="2024-06-28T09:08:55.087" v="1759"/>
          <ac:spMkLst>
            <pc:docMk/>
            <pc:sldMk cId="1871284827" sldId="259"/>
            <ac:spMk id="5" creationId="{6763A320-148C-CE0A-A6EF-925F2C301DB5}"/>
          </ac:spMkLst>
        </pc:spChg>
        <pc:spChg chg="add del mod">
          <ac:chgData name="Søbstad, Johan Martin" userId="b81237a0-8a1d-4ee8-83c9-a41fa9534399" providerId="ADAL" clId="{B20B1422-4FDC-47B0-A0C0-814F8F3AF969}" dt="2024-06-28T09:09:03.206" v="1760" actId="478"/>
          <ac:spMkLst>
            <pc:docMk/>
            <pc:sldMk cId="1871284827" sldId="259"/>
            <ac:spMk id="7" creationId="{79EFF6FD-F864-87F7-A62B-3E6E2253C775}"/>
          </ac:spMkLst>
        </pc:spChg>
        <pc:spChg chg="add del mod">
          <ac:chgData name="Søbstad, Johan Martin" userId="b81237a0-8a1d-4ee8-83c9-a41fa9534399" providerId="ADAL" clId="{B20B1422-4FDC-47B0-A0C0-814F8F3AF969}" dt="2024-06-28T09:09:06.060" v="1761" actId="478"/>
          <ac:spMkLst>
            <pc:docMk/>
            <pc:sldMk cId="1871284827" sldId="259"/>
            <ac:spMk id="9" creationId="{0119A969-62E0-DEE4-C9EE-C4373662D7F8}"/>
          </ac:spMkLst>
        </pc:spChg>
        <pc:spChg chg="add mod">
          <ac:chgData name="Søbstad, Johan Martin" userId="b81237a0-8a1d-4ee8-83c9-a41fa9534399" providerId="ADAL" clId="{B20B1422-4FDC-47B0-A0C0-814F8F3AF969}" dt="2024-06-28T10:54:51.075" v="2512" actId="20577"/>
          <ac:spMkLst>
            <pc:docMk/>
            <pc:sldMk cId="1871284827" sldId="259"/>
            <ac:spMk id="10" creationId="{CE878DE8-6192-620F-0D49-BD6827CBD738}"/>
          </ac:spMkLst>
        </pc:spChg>
        <pc:spChg chg="mod">
          <ac:chgData name="Søbstad, Johan Martin" userId="b81237a0-8a1d-4ee8-83c9-a41fa9534399" providerId="ADAL" clId="{B20B1422-4FDC-47B0-A0C0-814F8F3AF969}" dt="2024-06-28T10:34:11.516" v="2128"/>
          <ac:spMkLst>
            <pc:docMk/>
            <pc:sldMk cId="1871284827" sldId="259"/>
            <ac:spMk id="12" creationId="{0F804AC9-9B30-DAC6-BF43-E490927C6A65}"/>
          </ac:spMkLst>
        </pc:spChg>
        <pc:spChg chg="mod">
          <ac:chgData name="Søbstad, Johan Martin" userId="b81237a0-8a1d-4ee8-83c9-a41fa9534399" providerId="ADAL" clId="{B20B1422-4FDC-47B0-A0C0-814F8F3AF969}" dt="2024-06-28T10:34:11.516" v="2128"/>
          <ac:spMkLst>
            <pc:docMk/>
            <pc:sldMk cId="1871284827" sldId="259"/>
            <ac:spMk id="14" creationId="{9E692447-0FFD-8C2C-D759-646576E2BE63}"/>
          </ac:spMkLst>
        </pc:spChg>
        <pc:spChg chg="mod">
          <ac:chgData name="Søbstad, Johan Martin" userId="b81237a0-8a1d-4ee8-83c9-a41fa9534399" providerId="ADAL" clId="{B20B1422-4FDC-47B0-A0C0-814F8F3AF969}" dt="2024-06-28T09:09:50.158" v="1806" actId="20577"/>
          <ac:spMkLst>
            <pc:docMk/>
            <pc:sldMk cId="1871284827" sldId="259"/>
            <ac:spMk id="15" creationId="{245D56E4-76B6-8434-DB9F-96C92B0D6AF5}"/>
          </ac:spMkLst>
        </pc:spChg>
        <pc:spChg chg="mod">
          <ac:chgData name="Søbstad, Johan Martin" userId="b81237a0-8a1d-4ee8-83c9-a41fa9534399" providerId="ADAL" clId="{B20B1422-4FDC-47B0-A0C0-814F8F3AF969}" dt="2024-06-28T10:56:26.602" v="2552"/>
          <ac:spMkLst>
            <pc:docMk/>
            <pc:sldMk cId="1871284827" sldId="259"/>
            <ac:spMk id="27" creationId="{4FB16C85-19B6-0ED8-5990-2F337441D987}"/>
          </ac:spMkLst>
        </pc:spChg>
        <pc:spChg chg="mod">
          <ac:chgData name="Søbstad, Johan Martin" userId="b81237a0-8a1d-4ee8-83c9-a41fa9534399" providerId="ADAL" clId="{B20B1422-4FDC-47B0-A0C0-814F8F3AF969}" dt="2024-06-28T10:34:11.516" v="2128"/>
          <ac:spMkLst>
            <pc:docMk/>
            <pc:sldMk cId="1871284827" sldId="259"/>
            <ac:spMk id="28" creationId="{E3936C55-1ABF-8B00-F325-17D3792F33AC}"/>
          </ac:spMkLst>
        </pc:spChg>
        <pc:spChg chg="mod">
          <ac:chgData name="Søbstad, Johan Martin" userId="b81237a0-8a1d-4ee8-83c9-a41fa9534399" providerId="ADAL" clId="{B20B1422-4FDC-47B0-A0C0-814F8F3AF969}" dt="2024-06-28T10:34:11.516" v="2128"/>
          <ac:spMkLst>
            <pc:docMk/>
            <pc:sldMk cId="1871284827" sldId="259"/>
            <ac:spMk id="30" creationId="{5F453400-E138-1EC5-F1B8-C4B5A9BBA6EE}"/>
          </ac:spMkLst>
        </pc:spChg>
        <pc:grpChg chg="add mod ord">
          <ac:chgData name="Søbstad, Johan Martin" userId="b81237a0-8a1d-4ee8-83c9-a41fa9534399" providerId="ADAL" clId="{B20B1422-4FDC-47B0-A0C0-814F8F3AF969}" dt="2024-06-28T10:34:13.302" v="2129" actId="167"/>
          <ac:grpSpMkLst>
            <pc:docMk/>
            <pc:sldMk cId="1871284827" sldId="259"/>
            <ac:grpSpMk id="11" creationId="{2DC82E58-0365-3439-A657-E4FA1FFD9D4A}"/>
          </ac:grpSpMkLst>
        </pc:grpChg>
        <pc:grpChg chg="mod">
          <ac:chgData name="Søbstad, Johan Martin" userId="b81237a0-8a1d-4ee8-83c9-a41fa9534399" providerId="ADAL" clId="{B20B1422-4FDC-47B0-A0C0-814F8F3AF969}" dt="2024-06-28T10:34:11.516" v="2128"/>
          <ac:grpSpMkLst>
            <pc:docMk/>
            <pc:sldMk cId="1871284827" sldId="259"/>
            <ac:grpSpMk id="13" creationId="{F55857C5-84E2-A603-3C8F-E09C3CCEF29D}"/>
          </ac:grpSpMkLst>
        </pc:grpChg>
        <pc:grpChg chg="del">
          <ac:chgData name="Søbstad, Johan Martin" userId="b81237a0-8a1d-4ee8-83c9-a41fa9534399" providerId="ADAL" clId="{B20B1422-4FDC-47B0-A0C0-814F8F3AF969}" dt="2024-06-28T10:34:01.803" v="2124" actId="478"/>
          <ac:grpSpMkLst>
            <pc:docMk/>
            <pc:sldMk cId="1871284827" sldId="259"/>
            <ac:grpSpMk id="16" creationId="{2C3A7C54-8A50-DC14-9400-B4C07F1BF877}"/>
          </ac:grpSpMkLst>
        </pc:grpChg>
        <pc:picChg chg="add mod">
          <ac:chgData name="Søbstad, Johan Martin" userId="b81237a0-8a1d-4ee8-83c9-a41fa9534399" providerId="ADAL" clId="{B20B1422-4FDC-47B0-A0C0-814F8F3AF969}" dt="2024-06-28T10:40:02.128" v="2316"/>
          <ac:picMkLst>
            <pc:docMk/>
            <pc:sldMk cId="1871284827" sldId="259"/>
            <ac:picMk id="32" creationId="{F35892E1-E68D-72A9-67E0-FE3FD4C00A2E}"/>
          </ac:picMkLst>
        </pc:picChg>
        <pc:cxnChg chg="mod">
          <ac:chgData name="Søbstad, Johan Martin" userId="b81237a0-8a1d-4ee8-83c9-a41fa9534399" providerId="ADAL" clId="{B20B1422-4FDC-47B0-A0C0-814F8F3AF969}" dt="2024-06-28T10:34:11.516" v="2128"/>
          <ac:cxnSpMkLst>
            <pc:docMk/>
            <pc:sldMk cId="1871284827" sldId="259"/>
            <ac:cxnSpMk id="18" creationId="{6264F234-E541-7872-3EB1-CB68D086D344}"/>
          </ac:cxnSpMkLst>
        </pc:cxnChg>
        <pc:cxnChg chg="mod">
          <ac:chgData name="Søbstad, Johan Martin" userId="b81237a0-8a1d-4ee8-83c9-a41fa9534399" providerId="ADAL" clId="{B20B1422-4FDC-47B0-A0C0-814F8F3AF969}" dt="2024-06-28T10:34:11.516" v="2128"/>
          <ac:cxnSpMkLst>
            <pc:docMk/>
            <pc:sldMk cId="1871284827" sldId="259"/>
            <ac:cxnSpMk id="19" creationId="{2D3E4DA8-375D-AB7C-CF17-0957F1CED246}"/>
          </ac:cxnSpMkLst>
        </pc:cxnChg>
        <pc:cxnChg chg="mod">
          <ac:chgData name="Søbstad, Johan Martin" userId="b81237a0-8a1d-4ee8-83c9-a41fa9534399" providerId="ADAL" clId="{B20B1422-4FDC-47B0-A0C0-814F8F3AF969}" dt="2024-06-28T10:34:11.516" v="2128"/>
          <ac:cxnSpMkLst>
            <pc:docMk/>
            <pc:sldMk cId="1871284827" sldId="259"/>
            <ac:cxnSpMk id="22" creationId="{B07D6308-95E7-55BA-3771-93BA844AFD83}"/>
          </ac:cxnSpMkLst>
        </pc:cxnChg>
        <pc:cxnChg chg="mod">
          <ac:chgData name="Søbstad, Johan Martin" userId="b81237a0-8a1d-4ee8-83c9-a41fa9534399" providerId="ADAL" clId="{B20B1422-4FDC-47B0-A0C0-814F8F3AF969}" dt="2024-06-28T10:34:11.516" v="2128"/>
          <ac:cxnSpMkLst>
            <pc:docMk/>
            <pc:sldMk cId="1871284827" sldId="259"/>
            <ac:cxnSpMk id="31" creationId="{CC400CDF-E42A-A654-3F15-AC8C1E3021EA}"/>
          </ac:cxnSpMkLst>
        </pc:cxnChg>
      </pc:sldChg>
      <pc:sldChg chg="add del">
        <pc:chgData name="Søbstad, Johan Martin" userId="b81237a0-8a1d-4ee8-83c9-a41fa9534399" providerId="ADAL" clId="{B20B1422-4FDC-47B0-A0C0-814F8F3AF969}" dt="2024-06-28T08:44:56.267" v="1091"/>
        <pc:sldMkLst>
          <pc:docMk/>
          <pc:sldMk cId="2562057131" sldId="259"/>
        </pc:sldMkLst>
      </pc:sldChg>
      <pc:sldChg chg="add del">
        <pc:chgData name="Søbstad, Johan Martin" userId="b81237a0-8a1d-4ee8-83c9-a41fa9534399" providerId="ADAL" clId="{B20B1422-4FDC-47B0-A0C0-814F8F3AF969}" dt="2024-06-28T08:45:48.595" v="1116" actId="47"/>
        <pc:sldMkLst>
          <pc:docMk/>
          <pc:sldMk cId="2915987784" sldId="259"/>
        </pc:sldMkLst>
      </pc:sldChg>
      <pc:sldChg chg="del setBg">
        <pc:chgData name="Søbstad, Johan Martin" userId="b81237a0-8a1d-4ee8-83c9-a41fa9534399" providerId="ADAL" clId="{B20B1422-4FDC-47B0-A0C0-814F8F3AF969}" dt="2024-06-28T08:44:34.069" v="1076" actId="47"/>
        <pc:sldMkLst>
          <pc:docMk/>
          <pc:sldMk cId="4185181620" sldId="259"/>
        </pc:sldMkLst>
      </pc:sldChg>
      <pc:sldChg chg="addSp delSp modSp add mod">
        <pc:chgData name="Søbstad, Johan Martin" userId="b81237a0-8a1d-4ee8-83c9-a41fa9534399" providerId="ADAL" clId="{B20B1422-4FDC-47B0-A0C0-814F8F3AF969}" dt="2024-06-28T10:56:24.011" v="2551"/>
        <pc:sldMkLst>
          <pc:docMk/>
          <pc:sldMk cId="871083494" sldId="260"/>
        </pc:sldMkLst>
        <pc:spChg chg="mod">
          <ac:chgData name="Søbstad, Johan Martin" userId="b81237a0-8a1d-4ee8-83c9-a41fa9534399" providerId="ADAL" clId="{B20B1422-4FDC-47B0-A0C0-814F8F3AF969}" dt="2024-06-28T10:54:47.316" v="2506" actId="20577"/>
          <ac:spMkLst>
            <pc:docMk/>
            <pc:sldMk cId="871083494" sldId="260"/>
            <ac:spMk id="2" creationId="{86934CDE-2118-C263-1465-0682FE074B79}"/>
          </ac:spMkLst>
        </pc:spChg>
        <pc:spChg chg="add mod">
          <ac:chgData name="Søbstad, Johan Martin" userId="b81237a0-8a1d-4ee8-83c9-a41fa9534399" providerId="ADAL" clId="{B20B1422-4FDC-47B0-A0C0-814F8F3AF969}" dt="2024-06-28T10:54:27.112" v="2500" actId="1076"/>
          <ac:spMkLst>
            <pc:docMk/>
            <pc:sldMk cId="871083494" sldId="260"/>
            <ac:spMk id="3" creationId="{8CBC0C1C-1144-37B6-C2FD-9A364D091FC1}"/>
          </ac:spMkLst>
        </pc:spChg>
        <pc:spChg chg="add mod">
          <ac:chgData name="Søbstad, Johan Martin" userId="b81237a0-8a1d-4ee8-83c9-a41fa9534399" providerId="ADAL" clId="{B20B1422-4FDC-47B0-A0C0-814F8F3AF969}" dt="2024-06-28T10:51:56.483" v="2472" actId="1076"/>
          <ac:spMkLst>
            <pc:docMk/>
            <pc:sldMk cId="871083494" sldId="260"/>
            <ac:spMk id="5" creationId="{F586E139-1314-14D5-5F1F-CC8267B179F4}"/>
          </ac:spMkLst>
        </pc:spChg>
        <pc:spChg chg="mod">
          <ac:chgData name="Søbstad, Johan Martin" userId="b81237a0-8a1d-4ee8-83c9-a41fa9534399" providerId="ADAL" clId="{B20B1422-4FDC-47B0-A0C0-814F8F3AF969}" dt="2024-06-28T10:34:08.919" v="2126"/>
          <ac:spMkLst>
            <pc:docMk/>
            <pc:sldMk cId="871083494" sldId="260"/>
            <ac:spMk id="8" creationId="{4A72154E-0377-E17A-A798-D63BECFB4C92}"/>
          </ac:spMkLst>
        </pc:spChg>
        <pc:spChg chg="mod">
          <ac:chgData name="Søbstad, Johan Martin" userId="b81237a0-8a1d-4ee8-83c9-a41fa9534399" providerId="ADAL" clId="{B20B1422-4FDC-47B0-A0C0-814F8F3AF969}" dt="2024-06-28T10:34:08.919" v="2126"/>
          <ac:spMkLst>
            <pc:docMk/>
            <pc:sldMk cId="871083494" sldId="260"/>
            <ac:spMk id="10" creationId="{57ADBCDE-7679-B7DB-69F7-7BA159B2EED9}"/>
          </ac:spMkLst>
        </pc:spChg>
        <pc:spChg chg="mod">
          <ac:chgData name="Søbstad, Johan Martin" userId="b81237a0-8a1d-4ee8-83c9-a41fa9534399" providerId="ADAL" clId="{B20B1422-4FDC-47B0-A0C0-814F8F3AF969}" dt="2024-06-28T10:56:24.011" v="2551"/>
          <ac:spMkLst>
            <pc:docMk/>
            <pc:sldMk cId="871083494" sldId="260"/>
            <ac:spMk id="14" creationId="{9D449AAA-B911-239B-66B1-F9289B425222}"/>
          </ac:spMkLst>
        </pc:spChg>
        <pc:spChg chg="mod">
          <ac:chgData name="Søbstad, Johan Martin" userId="b81237a0-8a1d-4ee8-83c9-a41fa9534399" providerId="ADAL" clId="{B20B1422-4FDC-47B0-A0C0-814F8F3AF969}" dt="2024-06-28T10:50:55.994" v="2467" actId="27636"/>
          <ac:spMkLst>
            <pc:docMk/>
            <pc:sldMk cId="871083494" sldId="260"/>
            <ac:spMk id="15" creationId="{245D56E4-76B6-8434-DB9F-96C92B0D6AF5}"/>
          </ac:spMkLst>
        </pc:spChg>
        <pc:spChg chg="mod">
          <ac:chgData name="Søbstad, Johan Martin" userId="b81237a0-8a1d-4ee8-83c9-a41fa9534399" providerId="ADAL" clId="{B20B1422-4FDC-47B0-A0C0-814F8F3AF969}" dt="2024-06-28T10:34:08.919" v="2126"/>
          <ac:spMkLst>
            <pc:docMk/>
            <pc:sldMk cId="871083494" sldId="260"/>
            <ac:spMk id="18" creationId="{F77713E8-F53C-0EDF-429E-E186E49E91CF}"/>
          </ac:spMkLst>
        </pc:spChg>
        <pc:spChg chg="mod">
          <ac:chgData name="Søbstad, Johan Martin" userId="b81237a0-8a1d-4ee8-83c9-a41fa9534399" providerId="ADAL" clId="{B20B1422-4FDC-47B0-A0C0-814F8F3AF969}" dt="2024-06-28T10:34:08.919" v="2126"/>
          <ac:spMkLst>
            <pc:docMk/>
            <pc:sldMk cId="871083494" sldId="260"/>
            <ac:spMk id="19" creationId="{C5D1CDCA-4331-F0B6-78D2-B10D81C5178C}"/>
          </ac:spMkLst>
        </pc:spChg>
        <pc:spChg chg="del mod">
          <ac:chgData name="Søbstad, Johan Martin" userId="b81237a0-8a1d-4ee8-83c9-a41fa9534399" providerId="ADAL" clId="{B20B1422-4FDC-47B0-A0C0-814F8F3AF969}" dt="2024-06-28T10:50:51.301" v="2465" actId="478"/>
          <ac:spMkLst>
            <pc:docMk/>
            <pc:sldMk cId="871083494" sldId="260"/>
            <ac:spMk id="31" creationId="{B75179DE-F964-9483-E7D7-0ED7F90033B9}"/>
          </ac:spMkLst>
        </pc:spChg>
        <pc:grpChg chg="add mod ord">
          <ac:chgData name="Søbstad, Johan Martin" userId="b81237a0-8a1d-4ee8-83c9-a41fa9534399" providerId="ADAL" clId="{B20B1422-4FDC-47B0-A0C0-814F8F3AF969}" dt="2024-06-28T10:34:10.620" v="2127" actId="167"/>
          <ac:grpSpMkLst>
            <pc:docMk/>
            <pc:sldMk cId="871083494" sldId="260"/>
            <ac:grpSpMk id="7" creationId="{98719CAC-73BC-9548-49E6-13417865A251}"/>
          </ac:grpSpMkLst>
        </pc:grpChg>
        <pc:grpChg chg="mod">
          <ac:chgData name="Søbstad, Johan Martin" userId="b81237a0-8a1d-4ee8-83c9-a41fa9534399" providerId="ADAL" clId="{B20B1422-4FDC-47B0-A0C0-814F8F3AF969}" dt="2024-06-28T10:34:08.919" v="2126"/>
          <ac:grpSpMkLst>
            <pc:docMk/>
            <pc:sldMk cId="871083494" sldId="260"/>
            <ac:grpSpMk id="9" creationId="{87593823-284C-3F54-C6C6-29CFB5892A4D}"/>
          </ac:grpSpMkLst>
        </pc:grpChg>
        <pc:grpChg chg="del">
          <ac:chgData name="Søbstad, Johan Martin" userId="b81237a0-8a1d-4ee8-83c9-a41fa9534399" providerId="ADAL" clId="{B20B1422-4FDC-47B0-A0C0-814F8F3AF969}" dt="2024-06-28T10:33:59.112" v="2123" actId="478"/>
          <ac:grpSpMkLst>
            <pc:docMk/>
            <pc:sldMk cId="871083494" sldId="260"/>
            <ac:grpSpMk id="16" creationId="{2C3A7C54-8A50-DC14-9400-B4C07F1BF877}"/>
          </ac:grpSpMkLst>
        </pc:grpChg>
        <pc:picChg chg="add mod">
          <ac:chgData name="Søbstad, Johan Martin" userId="b81237a0-8a1d-4ee8-83c9-a41fa9534399" providerId="ADAL" clId="{B20B1422-4FDC-47B0-A0C0-814F8F3AF969}" dt="2024-06-28T10:40:01.231" v="2315"/>
          <ac:picMkLst>
            <pc:docMk/>
            <pc:sldMk cId="871083494" sldId="260"/>
            <ac:picMk id="27" creationId="{36EA39B7-62A0-800D-B34D-48D75205F0EF}"/>
          </ac:picMkLst>
        </pc:picChg>
        <pc:picChg chg="add del mod">
          <ac:chgData name="Søbstad, Johan Martin" userId="b81237a0-8a1d-4ee8-83c9-a41fa9534399" providerId="ADAL" clId="{B20B1422-4FDC-47B0-A0C0-814F8F3AF969}" dt="2024-06-28T10:24:51.912" v="1919" actId="21"/>
          <ac:picMkLst>
            <pc:docMk/>
            <pc:sldMk cId="871083494" sldId="260"/>
            <ac:picMk id="1026" creationId="{F00A36B7-8853-340F-A510-6F985ADE62BF}"/>
          </ac:picMkLst>
        </pc:picChg>
        <pc:cxnChg chg="mod">
          <ac:chgData name="Søbstad, Johan Martin" userId="b81237a0-8a1d-4ee8-83c9-a41fa9534399" providerId="ADAL" clId="{B20B1422-4FDC-47B0-A0C0-814F8F3AF969}" dt="2024-06-28T10:34:08.919" v="2126"/>
          <ac:cxnSpMkLst>
            <pc:docMk/>
            <pc:sldMk cId="871083494" sldId="260"/>
            <ac:cxnSpMk id="11" creationId="{992C524C-BDB8-4ACD-61A7-78AFA470BAE9}"/>
          </ac:cxnSpMkLst>
        </pc:cxnChg>
        <pc:cxnChg chg="mod">
          <ac:chgData name="Søbstad, Johan Martin" userId="b81237a0-8a1d-4ee8-83c9-a41fa9534399" providerId="ADAL" clId="{B20B1422-4FDC-47B0-A0C0-814F8F3AF969}" dt="2024-06-28T10:34:08.919" v="2126"/>
          <ac:cxnSpMkLst>
            <pc:docMk/>
            <pc:sldMk cId="871083494" sldId="260"/>
            <ac:cxnSpMk id="12" creationId="{858AE66A-9198-CE05-6554-BEE538DD3EFA}"/>
          </ac:cxnSpMkLst>
        </pc:cxnChg>
        <pc:cxnChg chg="mod">
          <ac:chgData name="Søbstad, Johan Martin" userId="b81237a0-8a1d-4ee8-83c9-a41fa9534399" providerId="ADAL" clId="{B20B1422-4FDC-47B0-A0C0-814F8F3AF969}" dt="2024-06-28T10:34:08.919" v="2126"/>
          <ac:cxnSpMkLst>
            <pc:docMk/>
            <pc:sldMk cId="871083494" sldId="260"/>
            <ac:cxnSpMk id="13" creationId="{B9ACA66D-CC52-B30E-E783-3D180689FD18}"/>
          </ac:cxnSpMkLst>
        </pc:cxnChg>
        <pc:cxnChg chg="mod">
          <ac:chgData name="Søbstad, Johan Martin" userId="b81237a0-8a1d-4ee8-83c9-a41fa9534399" providerId="ADAL" clId="{B20B1422-4FDC-47B0-A0C0-814F8F3AF969}" dt="2024-06-28T10:34:08.919" v="2126"/>
          <ac:cxnSpMkLst>
            <pc:docMk/>
            <pc:sldMk cId="871083494" sldId="260"/>
            <ac:cxnSpMk id="22" creationId="{63905031-2803-0C6A-7798-371AA9F22C34}"/>
          </ac:cxnSpMkLst>
        </pc:cxnChg>
      </pc:sldChg>
      <pc:sldChg chg="add del">
        <pc:chgData name="Søbstad, Johan Martin" userId="b81237a0-8a1d-4ee8-83c9-a41fa9534399" providerId="ADAL" clId="{B20B1422-4FDC-47B0-A0C0-814F8F3AF969}" dt="2024-06-28T08:45:48.208" v="1115" actId="47"/>
        <pc:sldMkLst>
          <pc:docMk/>
          <pc:sldMk cId="3046730639" sldId="260"/>
        </pc:sldMkLst>
      </pc:sldChg>
      <pc:sldChg chg="add del">
        <pc:chgData name="Søbstad, Johan Martin" userId="b81237a0-8a1d-4ee8-83c9-a41fa9534399" providerId="ADAL" clId="{B20B1422-4FDC-47B0-A0C0-814F8F3AF969}" dt="2024-06-28T08:44:55.882" v="1090"/>
        <pc:sldMkLst>
          <pc:docMk/>
          <pc:sldMk cId="3105519709" sldId="260"/>
        </pc:sldMkLst>
      </pc:sldChg>
      <pc:sldChg chg="addSp delSp modSp add mod">
        <pc:chgData name="Søbstad, Johan Martin" userId="b81237a0-8a1d-4ee8-83c9-a41fa9534399" providerId="ADAL" clId="{B20B1422-4FDC-47B0-A0C0-814F8F3AF969}" dt="2024-06-28T10:56:36.699" v="2575" actId="20577"/>
        <pc:sldMkLst>
          <pc:docMk/>
          <pc:sldMk cId="1265935936" sldId="261"/>
        </pc:sldMkLst>
        <pc:spChg chg="mod">
          <ac:chgData name="Søbstad, Johan Martin" userId="b81237a0-8a1d-4ee8-83c9-a41fa9534399" providerId="ADAL" clId="{B20B1422-4FDC-47B0-A0C0-814F8F3AF969}" dt="2024-06-28T10:47:05.463" v="2459" actId="404"/>
          <ac:spMkLst>
            <pc:docMk/>
            <pc:sldMk cId="1265935936" sldId="261"/>
            <ac:spMk id="2" creationId="{86934CDE-2118-C263-1465-0682FE074B79}"/>
          </ac:spMkLst>
        </pc:spChg>
        <pc:spChg chg="add del mod">
          <ac:chgData name="Søbstad, Johan Martin" userId="b81237a0-8a1d-4ee8-83c9-a41fa9534399" providerId="ADAL" clId="{B20B1422-4FDC-47B0-A0C0-814F8F3AF969}" dt="2024-06-28T10:21:59.723" v="1910"/>
          <ac:spMkLst>
            <pc:docMk/>
            <pc:sldMk cId="1265935936" sldId="261"/>
            <ac:spMk id="3" creationId="{5C3A7794-1BED-DD3A-FE98-DBC0F6FD27EF}"/>
          </ac:spMkLst>
        </pc:spChg>
        <pc:spChg chg="mod">
          <ac:chgData name="Søbstad, Johan Martin" userId="b81237a0-8a1d-4ee8-83c9-a41fa9534399" providerId="ADAL" clId="{B20B1422-4FDC-47B0-A0C0-814F8F3AF969}" dt="2024-06-28T10:34:14.525" v="2130"/>
          <ac:spMkLst>
            <pc:docMk/>
            <pc:sldMk cId="1265935936" sldId="261"/>
            <ac:spMk id="8" creationId="{472164AF-A256-85E0-2665-44C4016F7AE9}"/>
          </ac:spMkLst>
        </pc:spChg>
        <pc:spChg chg="mod">
          <ac:chgData name="Søbstad, Johan Martin" userId="b81237a0-8a1d-4ee8-83c9-a41fa9534399" providerId="ADAL" clId="{B20B1422-4FDC-47B0-A0C0-814F8F3AF969}" dt="2024-06-28T10:34:14.525" v="2130"/>
          <ac:spMkLst>
            <pc:docMk/>
            <pc:sldMk cId="1265935936" sldId="261"/>
            <ac:spMk id="10" creationId="{DAD8BCB9-9F38-9DC4-C8F3-DC6C11419A39}"/>
          </ac:spMkLst>
        </pc:spChg>
        <pc:spChg chg="mod">
          <ac:chgData name="Søbstad, Johan Martin" userId="b81237a0-8a1d-4ee8-83c9-a41fa9534399" providerId="ADAL" clId="{B20B1422-4FDC-47B0-A0C0-814F8F3AF969}" dt="2024-06-28T10:56:36.699" v="2575" actId="20577"/>
          <ac:spMkLst>
            <pc:docMk/>
            <pc:sldMk cId="1265935936" sldId="261"/>
            <ac:spMk id="14" creationId="{B140AEAF-DCEC-410D-79C9-31B4D7ABF0D6}"/>
          </ac:spMkLst>
        </pc:spChg>
        <pc:spChg chg="mod">
          <ac:chgData name="Søbstad, Johan Martin" userId="b81237a0-8a1d-4ee8-83c9-a41fa9534399" providerId="ADAL" clId="{B20B1422-4FDC-47B0-A0C0-814F8F3AF969}" dt="2024-06-28T10:22:03.482" v="1911"/>
          <ac:spMkLst>
            <pc:docMk/>
            <pc:sldMk cId="1265935936" sldId="261"/>
            <ac:spMk id="15" creationId="{245D56E4-76B6-8434-DB9F-96C92B0D6AF5}"/>
          </ac:spMkLst>
        </pc:spChg>
        <pc:spChg chg="mod">
          <ac:chgData name="Søbstad, Johan Martin" userId="b81237a0-8a1d-4ee8-83c9-a41fa9534399" providerId="ADAL" clId="{B20B1422-4FDC-47B0-A0C0-814F8F3AF969}" dt="2024-06-28T10:34:14.525" v="2130"/>
          <ac:spMkLst>
            <pc:docMk/>
            <pc:sldMk cId="1265935936" sldId="261"/>
            <ac:spMk id="18" creationId="{A17390B0-CF75-1094-3C3E-543BA2A87316}"/>
          </ac:spMkLst>
        </pc:spChg>
        <pc:spChg chg="mod">
          <ac:chgData name="Søbstad, Johan Martin" userId="b81237a0-8a1d-4ee8-83c9-a41fa9534399" providerId="ADAL" clId="{B20B1422-4FDC-47B0-A0C0-814F8F3AF969}" dt="2024-06-28T10:34:14.525" v="2130"/>
          <ac:spMkLst>
            <pc:docMk/>
            <pc:sldMk cId="1265935936" sldId="261"/>
            <ac:spMk id="19" creationId="{A07478C9-86BD-C16A-8E69-A4603AC933F3}"/>
          </ac:spMkLst>
        </pc:spChg>
        <pc:spChg chg="mod">
          <ac:chgData name="Søbstad, Johan Martin" userId="b81237a0-8a1d-4ee8-83c9-a41fa9534399" providerId="ADAL" clId="{B20B1422-4FDC-47B0-A0C0-814F8F3AF969}" dt="2024-06-28T10:27:30.583" v="1968" actId="20577"/>
          <ac:spMkLst>
            <pc:docMk/>
            <pc:sldMk cId="1265935936" sldId="261"/>
            <ac:spMk id="23" creationId="{F9CBB80D-9A2B-8A5A-8486-3D94E6D85D42}"/>
          </ac:spMkLst>
        </pc:spChg>
        <pc:grpChg chg="add mod ord">
          <ac:chgData name="Søbstad, Johan Martin" userId="b81237a0-8a1d-4ee8-83c9-a41fa9534399" providerId="ADAL" clId="{B20B1422-4FDC-47B0-A0C0-814F8F3AF969}" dt="2024-06-28T10:34:16.772" v="2131" actId="167"/>
          <ac:grpSpMkLst>
            <pc:docMk/>
            <pc:sldMk cId="1265935936" sldId="261"/>
            <ac:grpSpMk id="7" creationId="{A00B1C9C-652A-CAFA-8FD0-3743D671F151}"/>
          </ac:grpSpMkLst>
        </pc:grpChg>
        <pc:grpChg chg="mod">
          <ac:chgData name="Søbstad, Johan Martin" userId="b81237a0-8a1d-4ee8-83c9-a41fa9534399" providerId="ADAL" clId="{B20B1422-4FDC-47B0-A0C0-814F8F3AF969}" dt="2024-06-28T10:34:14.525" v="2130"/>
          <ac:grpSpMkLst>
            <pc:docMk/>
            <pc:sldMk cId="1265935936" sldId="261"/>
            <ac:grpSpMk id="9" creationId="{7C49E7C7-AE58-85F5-5451-7A3339611CE8}"/>
          </ac:grpSpMkLst>
        </pc:grpChg>
        <pc:grpChg chg="del">
          <ac:chgData name="Søbstad, Johan Martin" userId="b81237a0-8a1d-4ee8-83c9-a41fa9534399" providerId="ADAL" clId="{B20B1422-4FDC-47B0-A0C0-814F8F3AF969}" dt="2024-06-28T10:34:04.502" v="2125" actId="478"/>
          <ac:grpSpMkLst>
            <pc:docMk/>
            <pc:sldMk cId="1265935936" sldId="261"/>
            <ac:grpSpMk id="16" creationId="{2C3A7C54-8A50-DC14-9400-B4C07F1BF877}"/>
          </ac:grpSpMkLst>
        </pc:grpChg>
        <pc:picChg chg="add del mod">
          <ac:chgData name="Søbstad, Johan Martin" userId="b81237a0-8a1d-4ee8-83c9-a41fa9534399" providerId="ADAL" clId="{B20B1422-4FDC-47B0-A0C0-814F8F3AF969}" dt="2024-06-28T10:27:51.462" v="1970" actId="21"/>
          <ac:picMkLst>
            <pc:docMk/>
            <pc:sldMk cId="1265935936" sldId="261"/>
            <ac:picMk id="5" creationId="{40DDEA80-DF67-8946-2D80-036FEF262885}"/>
          </ac:picMkLst>
        </pc:picChg>
        <pc:picChg chg="add mod">
          <ac:chgData name="Søbstad, Johan Martin" userId="b81237a0-8a1d-4ee8-83c9-a41fa9534399" providerId="ADAL" clId="{B20B1422-4FDC-47B0-A0C0-814F8F3AF969}" dt="2024-06-28T10:40:08.723" v="2317" actId="1076"/>
          <ac:picMkLst>
            <pc:docMk/>
            <pc:sldMk cId="1265935936" sldId="261"/>
            <ac:picMk id="27" creationId="{3DD9FFEB-39A2-00C3-4BDD-0807844587D5}"/>
          </ac:picMkLst>
        </pc:picChg>
        <pc:cxnChg chg="mod">
          <ac:chgData name="Søbstad, Johan Martin" userId="b81237a0-8a1d-4ee8-83c9-a41fa9534399" providerId="ADAL" clId="{B20B1422-4FDC-47B0-A0C0-814F8F3AF969}" dt="2024-06-28T10:34:14.525" v="2130"/>
          <ac:cxnSpMkLst>
            <pc:docMk/>
            <pc:sldMk cId="1265935936" sldId="261"/>
            <ac:cxnSpMk id="11" creationId="{FAA2F8BD-7BE7-66D1-E69E-D408D003FF21}"/>
          </ac:cxnSpMkLst>
        </pc:cxnChg>
        <pc:cxnChg chg="mod">
          <ac:chgData name="Søbstad, Johan Martin" userId="b81237a0-8a1d-4ee8-83c9-a41fa9534399" providerId="ADAL" clId="{B20B1422-4FDC-47B0-A0C0-814F8F3AF969}" dt="2024-06-28T10:34:14.525" v="2130"/>
          <ac:cxnSpMkLst>
            <pc:docMk/>
            <pc:sldMk cId="1265935936" sldId="261"/>
            <ac:cxnSpMk id="12" creationId="{65EC239D-02B3-01BE-BEAC-B28B40A44884}"/>
          </ac:cxnSpMkLst>
        </pc:cxnChg>
        <pc:cxnChg chg="mod">
          <ac:chgData name="Søbstad, Johan Martin" userId="b81237a0-8a1d-4ee8-83c9-a41fa9534399" providerId="ADAL" clId="{B20B1422-4FDC-47B0-A0C0-814F8F3AF969}" dt="2024-06-28T10:34:14.525" v="2130"/>
          <ac:cxnSpMkLst>
            <pc:docMk/>
            <pc:sldMk cId="1265935936" sldId="261"/>
            <ac:cxnSpMk id="13" creationId="{7423E0EE-6858-B6D9-6CE0-DC0DE34C64DA}"/>
          </ac:cxnSpMkLst>
        </pc:cxnChg>
        <pc:cxnChg chg="mod">
          <ac:chgData name="Søbstad, Johan Martin" userId="b81237a0-8a1d-4ee8-83c9-a41fa9534399" providerId="ADAL" clId="{B20B1422-4FDC-47B0-A0C0-814F8F3AF969}" dt="2024-06-28T10:34:14.525" v="2130"/>
          <ac:cxnSpMkLst>
            <pc:docMk/>
            <pc:sldMk cId="1265935936" sldId="261"/>
            <ac:cxnSpMk id="22" creationId="{52018FC5-5D79-87F7-6200-FAF2E4674918}"/>
          </ac:cxnSpMkLst>
        </pc:cxnChg>
      </pc:sldChg>
      <pc:sldChg chg="add del">
        <pc:chgData name="Søbstad, Johan Martin" userId="b81237a0-8a1d-4ee8-83c9-a41fa9534399" providerId="ADAL" clId="{B20B1422-4FDC-47B0-A0C0-814F8F3AF969}" dt="2024-06-28T08:44:55.650" v="1089"/>
        <pc:sldMkLst>
          <pc:docMk/>
          <pc:sldMk cId="1515647691" sldId="261"/>
        </pc:sldMkLst>
      </pc:sldChg>
      <pc:sldChg chg="add del">
        <pc:chgData name="Søbstad, Johan Martin" userId="b81237a0-8a1d-4ee8-83c9-a41fa9534399" providerId="ADAL" clId="{B20B1422-4FDC-47B0-A0C0-814F8F3AF969}" dt="2024-06-28T08:45:47.909" v="1114" actId="47"/>
        <pc:sldMkLst>
          <pc:docMk/>
          <pc:sldMk cId="3636954944" sldId="261"/>
        </pc:sldMkLst>
      </pc:sldChg>
      <pc:sldChg chg="add del">
        <pc:chgData name="Søbstad, Johan Martin" userId="b81237a0-8a1d-4ee8-83c9-a41fa9534399" providerId="ADAL" clId="{B20B1422-4FDC-47B0-A0C0-814F8F3AF969}" dt="2024-06-28T08:44:55.426" v="1088"/>
        <pc:sldMkLst>
          <pc:docMk/>
          <pc:sldMk cId="1173327594" sldId="262"/>
        </pc:sldMkLst>
      </pc:sldChg>
      <pc:sldChg chg="modSp add del mod">
        <pc:chgData name="Søbstad, Johan Martin" userId="b81237a0-8a1d-4ee8-83c9-a41fa9534399" providerId="ADAL" clId="{B20B1422-4FDC-47B0-A0C0-814F8F3AF969}" dt="2024-06-28T10:27:47.817" v="1969" actId="47"/>
        <pc:sldMkLst>
          <pc:docMk/>
          <pc:sldMk cId="1958133394" sldId="262"/>
        </pc:sldMkLst>
        <pc:spChg chg="mod">
          <ac:chgData name="Søbstad, Johan Martin" userId="b81237a0-8a1d-4ee8-83c9-a41fa9534399" providerId="ADAL" clId="{B20B1422-4FDC-47B0-A0C0-814F8F3AF969}" dt="2024-06-28T09:15:56.708" v="1836" actId="20577"/>
          <ac:spMkLst>
            <pc:docMk/>
            <pc:sldMk cId="1958133394" sldId="262"/>
            <ac:spMk id="2" creationId="{86934CDE-2118-C263-1465-0682FE074B79}"/>
          </ac:spMkLst>
        </pc:spChg>
      </pc:sldChg>
      <pc:sldChg chg="add del">
        <pc:chgData name="Søbstad, Johan Martin" userId="b81237a0-8a1d-4ee8-83c9-a41fa9534399" providerId="ADAL" clId="{B20B1422-4FDC-47B0-A0C0-814F8F3AF969}" dt="2024-06-28T08:45:47.653" v="1113" actId="47"/>
        <pc:sldMkLst>
          <pc:docMk/>
          <pc:sldMk cId="2353930361" sldId="262"/>
        </pc:sldMkLst>
      </pc:sldChg>
      <pc:sldChg chg="addSp delSp modSp add del mod">
        <pc:chgData name="Søbstad, Johan Martin" userId="b81237a0-8a1d-4ee8-83c9-a41fa9534399" providerId="ADAL" clId="{B20B1422-4FDC-47B0-A0C0-814F8F3AF969}" dt="2024-06-28T10:46:31.170" v="2447" actId="47"/>
        <pc:sldMkLst>
          <pc:docMk/>
          <pc:sldMk cId="3655095170" sldId="262"/>
        </pc:sldMkLst>
        <pc:spChg chg="mod">
          <ac:chgData name="Søbstad, Johan Martin" userId="b81237a0-8a1d-4ee8-83c9-a41fa9534399" providerId="ADAL" clId="{B20B1422-4FDC-47B0-A0C0-814F8F3AF969}" dt="2024-06-28T10:46:21.700" v="2445" actId="1076"/>
          <ac:spMkLst>
            <pc:docMk/>
            <pc:sldMk cId="3655095170" sldId="262"/>
            <ac:spMk id="3" creationId="{8CBC0C1C-1144-37B6-C2FD-9A364D091FC1}"/>
          </ac:spMkLst>
        </pc:spChg>
        <pc:picChg chg="add mod">
          <ac:chgData name="Søbstad, Johan Martin" userId="b81237a0-8a1d-4ee8-83c9-a41fa9534399" providerId="ADAL" clId="{B20B1422-4FDC-47B0-A0C0-814F8F3AF969}" dt="2024-06-28T10:46:18.120" v="2443"/>
          <ac:picMkLst>
            <pc:docMk/>
            <pc:sldMk cId="3655095170" sldId="262"/>
            <ac:picMk id="16" creationId="{559238FD-35B4-04D1-F086-67113DA9800A}"/>
          </ac:picMkLst>
        </pc:picChg>
        <pc:picChg chg="del">
          <ac:chgData name="Søbstad, Johan Martin" userId="b81237a0-8a1d-4ee8-83c9-a41fa9534399" providerId="ADAL" clId="{B20B1422-4FDC-47B0-A0C0-814F8F3AF969}" dt="2024-06-28T10:46:14.827" v="2441" actId="478"/>
          <ac:picMkLst>
            <pc:docMk/>
            <pc:sldMk cId="3655095170" sldId="262"/>
            <ac:picMk id="27" creationId="{36EA39B7-62A0-800D-B34D-48D75205F0EF}"/>
          </ac:picMkLst>
        </pc:picChg>
      </pc:sldChg>
      <pc:sldChg chg="modSp add del mod">
        <pc:chgData name="Søbstad, Johan Martin" userId="b81237a0-8a1d-4ee8-83c9-a41fa9534399" providerId="ADAL" clId="{B20B1422-4FDC-47B0-A0C0-814F8F3AF969}" dt="2024-06-28T10:27:47.817" v="1969" actId="47"/>
        <pc:sldMkLst>
          <pc:docMk/>
          <pc:sldMk cId="1690102804" sldId="263"/>
        </pc:sldMkLst>
        <pc:spChg chg="mod">
          <ac:chgData name="Søbstad, Johan Martin" userId="b81237a0-8a1d-4ee8-83c9-a41fa9534399" providerId="ADAL" clId="{B20B1422-4FDC-47B0-A0C0-814F8F3AF969}" dt="2024-06-28T09:16:02.282" v="1846" actId="20577"/>
          <ac:spMkLst>
            <pc:docMk/>
            <pc:sldMk cId="1690102804" sldId="263"/>
            <ac:spMk id="10" creationId="{CE878DE8-6192-620F-0D49-BD6827CBD738}"/>
          </ac:spMkLst>
        </pc:spChg>
      </pc:sldChg>
      <pc:sldChg chg="addSp delSp modSp add mod">
        <pc:chgData name="Søbstad, Johan Martin" userId="b81237a0-8a1d-4ee8-83c9-a41fa9534399" providerId="ADAL" clId="{B20B1422-4FDC-47B0-A0C0-814F8F3AF969}" dt="2024-06-28T10:56:46.055" v="2577"/>
        <pc:sldMkLst>
          <pc:docMk/>
          <pc:sldMk cId="2261210341" sldId="263"/>
        </pc:sldMkLst>
        <pc:spChg chg="mod">
          <ac:chgData name="Søbstad, Johan Martin" userId="b81237a0-8a1d-4ee8-83c9-a41fa9534399" providerId="ADAL" clId="{B20B1422-4FDC-47B0-A0C0-814F8F3AF969}" dt="2024-06-28T10:52:21.272" v="2482" actId="20577"/>
          <ac:spMkLst>
            <pc:docMk/>
            <pc:sldMk cId="2261210341" sldId="263"/>
            <ac:spMk id="10" creationId="{CE878DE8-6192-620F-0D49-BD6827CBD738}"/>
          </ac:spMkLst>
        </pc:spChg>
        <pc:spChg chg="mod">
          <ac:chgData name="Søbstad, Johan Martin" userId="b81237a0-8a1d-4ee8-83c9-a41fa9534399" providerId="ADAL" clId="{B20B1422-4FDC-47B0-A0C0-814F8F3AF969}" dt="2024-06-28T10:56:46.055" v="2577"/>
          <ac:spMkLst>
            <pc:docMk/>
            <pc:sldMk cId="2261210341" sldId="263"/>
            <ac:spMk id="27" creationId="{4FB16C85-19B6-0ED8-5990-2F337441D987}"/>
          </ac:spMkLst>
        </pc:spChg>
        <pc:picChg chg="add mod">
          <ac:chgData name="Søbstad, Johan Martin" userId="b81237a0-8a1d-4ee8-83c9-a41fa9534399" providerId="ADAL" clId="{B20B1422-4FDC-47B0-A0C0-814F8F3AF969}" dt="2024-06-28T10:46:18.588" v="2444"/>
          <ac:picMkLst>
            <pc:docMk/>
            <pc:sldMk cId="2261210341" sldId="263"/>
            <ac:picMk id="2" creationId="{6137F722-032E-92E2-BAB5-79AA00CA2DC9}"/>
          </ac:picMkLst>
        </pc:picChg>
        <pc:picChg chg="del">
          <ac:chgData name="Søbstad, Johan Martin" userId="b81237a0-8a1d-4ee8-83c9-a41fa9534399" providerId="ADAL" clId="{B20B1422-4FDC-47B0-A0C0-814F8F3AF969}" dt="2024-06-28T10:46:15.922" v="2442" actId="478"/>
          <ac:picMkLst>
            <pc:docMk/>
            <pc:sldMk cId="2261210341" sldId="263"/>
            <ac:picMk id="32" creationId="{F35892E1-E68D-72A9-67E0-FE3FD4C00A2E}"/>
          </ac:picMkLst>
        </pc:picChg>
      </pc:sldChg>
      <pc:sldChg chg="add del">
        <pc:chgData name="Søbstad, Johan Martin" userId="b81237a0-8a1d-4ee8-83c9-a41fa9534399" providerId="ADAL" clId="{B20B1422-4FDC-47B0-A0C0-814F8F3AF969}" dt="2024-06-28T08:45:47.406" v="1112" actId="47"/>
        <pc:sldMkLst>
          <pc:docMk/>
          <pc:sldMk cId="3006562786" sldId="263"/>
        </pc:sldMkLst>
      </pc:sldChg>
      <pc:sldChg chg="add del">
        <pc:chgData name="Søbstad, Johan Martin" userId="b81237a0-8a1d-4ee8-83c9-a41fa9534399" providerId="ADAL" clId="{B20B1422-4FDC-47B0-A0C0-814F8F3AF969}" dt="2024-06-28T08:44:55.180" v="1087"/>
        <pc:sldMkLst>
          <pc:docMk/>
          <pc:sldMk cId="3586092734" sldId="263"/>
        </pc:sldMkLst>
      </pc:sldChg>
      <pc:sldChg chg="add del">
        <pc:chgData name="Søbstad, Johan Martin" userId="b81237a0-8a1d-4ee8-83c9-a41fa9534399" providerId="ADAL" clId="{B20B1422-4FDC-47B0-A0C0-814F8F3AF969}" dt="2024-06-28T08:44:54.964" v="1086"/>
        <pc:sldMkLst>
          <pc:docMk/>
          <pc:sldMk cId="6281219" sldId="264"/>
        </pc:sldMkLst>
      </pc:sldChg>
      <pc:sldChg chg="modSp add del mod">
        <pc:chgData name="Søbstad, Johan Martin" userId="b81237a0-8a1d-4ee8-83c9-a41fa9534399" providerId="ADAL" clId="{B20B1422-4FDC-47B0-A0C0-814F8F3AF969}" dt="2024-06-28T10:27:47.817" v="1969" actId="47"/>
        <pc:sldMkLst>
          <pc:docMk/>
          <pc:sldMk cId="2190917412" sldId="264"/>
        </pc:sldMkLst>
        <pc:spChg chg="mod">
          <ac:chgData name="Søbstad, Johan Martin" userId="b81237a0-8a1d-4ee8-83c9-a41fa9534399" providerId="ADAL" clId="{B20B1422-4FDC-47B0-A0C0-814F8F3AF969}" dt="2024-06-28T09:16:12.086" v="1852" actId="20577"/>
          <ac:spMkLst>
            <pc:docMk/>
            <pc:sldMk cId="2190917412" sldId="264"/>
            <ac:spMk id="2" creationId="{86934CDE-2118-C263-1465-0682FE074B79}"/>
          </ac:spMkLst>
        </pc:spChg>
        <pc:spChg chg="mod">
          <ac:chgData name="Søbstad, Johan Martin" userId="b81237a0-8a1d-4ee8-83c9-a41fa9534399" providerId="ADAL" clId="{B20B1422-4FDC-47B0-A0C0-814F8F3AF969}" dt="2024-06-28T10:22:07.022" v="1912"/>
          <ac:spMkLst>
            <pc:docMk/>
            <pc:sldMk cId="2190917412" sldId="264"/>
            <ac:spMk id="15" creationId="{245D56E4-76B6-8434-DB9F-96C92B0D6AF5}"/>
          </ac:spMkLst>
        </pc:spChg>
      </pc:sldChg>
      <pc:sldChg chg="add del">
        <pc:chgData name="Søbstad, Johan Martin" userId="b81237a0-8a1d-4ee8-83c9-a41fa9534399" providerId="ADAL" clId="{B20B1422-4FDC-47B0-A0C0-814F8F3AF969}" dt="2024-06-28T08:45:47.105" v="1111" actId="47"/>
        <pc:sldMkLst>
          <pc:docMk/>
          <pc:sldMk cId="2265420285" sldId="264"/>
        </pc:sldMkLst>
      </pc:sldChg>
      <pc:sldChg chg="addSp delSp modSp add mod">
        <pc:chgData name="Søbstad, Johan Martin" userId="b81237a0-8a1d-4ee8-83c9-a41fa9534399" providerId="ADAL" clId="{B20B1422-4FDC-47B0-A0C0-814F8F3AF969}" dt="2024-06-28T10:56:43.424" v="2576"/>
        <pc:sldMkLst>
          <pc:docMk/>
          <pc:sldMk cId="4080628887" sldId="264"/>
        </pc:sldMkLst>
        <pc:spChg chg="mod">
          <ac:chgData name="Søbstad, Johan Martin" userId="b81237a0-8a1d-4ee8-83c9-a41fa9534399" providerId="ADAL" clId="{B20B1422-4FDC-47B0-A0C0-814F8F3AF969}" dt="2024-06-28T10:52:18.886" v="2481" actId="20577"/>
          <ac:spMkLst>
            <pc:docMk/>
            <pc:sldMk cId="4080628887" sldId="264"/>
            <ac:spMk id="2" creationId="{86934CDE-2118-C263-1465-0682FE074B79}"/>
          </ac:spMkLst>
        </pc:spChg>
        <pc:spChg chg="mod">
          <ac:chgData name="Søbstad, Johan Martin" userId="b81237a0-8a1d-4ee8-83c9-a41fa9534399" providerId="ADAL" clId="{B20B1422-4FDC-47B0-A0C0-814F8F3AF969}" dt="2024-06-28T10:56:43.424" v="2576"/>
          <ac:spMkLst>
            <pc:docMk/>
            <pc:sldMk cId="4080628887" sldId="264"/>
            <ac:spMk id="14" creationId="{9D449AAA-B911-239B-66B1-F9289B425222}"/>
          </ac:spMkLst>
        </pc:spChg>
        <pc:picChg chg="add mod">
          <ac:chgData name="Søbstad, Johan Martin" userId="b81237a0-8a1d-4ee8-83c9-a41fa9534399" providerId="ADAL" clId="{B20B1422-4FDC-47B0-A0C0-814F8F3AF969}" dt="2024-06-28T10:46:36.980" v="2450"/>
          <ac:picMkLst>
            <pc:docMk/>
            <pc:sldMk cId="4080628887" sldId="264"/>
            <ac:picMk id="16" creationId="{3F1B5399-EAF3-B1F9-3D0F-F41E1C96C89D}"/>
          </ac:picMkLst>
        </pc:picChg>
        <pc:picChg chg="del">
          <ac:chgData name="Søbstad, Johan Martin" userId="b81237a0-8a1d-4ee8-83c9-a41fa9534399" providerId="ADAL" clId="{B20B1422-4FDC-47B0-A0C0-814F8F3AF969}" dt="2024-06-28T10:46:34.859" v="2449" actId="478"/>
          <ac:picMkLst>
            <pc:docMk/>
            <pc:sldMk cId="4080628887" sldId="264"/>
            <ac:picMk id="27" creationId="{36EA39B7-62A0-800D-B34D-48D75205F0EF}"/>
          </ac:picMkLst>
        </pc:picChg>
      </pc:sldChg>
      <pc:sldChg chg="modSp add del mod">
        <pc:chgData name="Søbstad, Johan Martin" userId="b81237a0-8a1d-4ee8-83c9-a41fa9534399" providerId="ADAL" clId="{B20B1422-4FDC-47B0-A0C0-814F8F3AF969}" dt="2024-06-28T10:27:47.817" v="1969" actId="47"/>
        <pc:sldMkLst>
          <pc:docMk/>
          <pc:sldMk cId="608224932" sldId="265"/>
        </pc:sldMkLst>
        <pc:spChg chg="mod">
          <ac:chgData name="Søbstad, Johan Martin" userId="b81237a0-8a1d-4ee8-83c9-a41fa9534399" providerId="ADAL" clId="{B20B1422-4FDC-47B0-A0C0-814F8F3AF969}" dt="2024-06-28T09:16:16.197" v="1859" actId="20577"/>
          <ac:spMkLst>
            <pc:docMk/>
            <pc:sldMk cId="608224932" sldId="265"/>
            <ac:spMk id="2" creationId="{86934CDE-2118-C263-1465-0682FE074B79}"/>
          </ac:spMkLst>
        </pc:spChg>
      </pc:sldChg>
      <pc:sldChg chg="add del">
        <pc:chgData name="Søbstad, Johan Martin" userId="b81237a0-8a1d-4ee8-83c9-a41fa9534399" providerId="ADAL" clId="{B20B1422-4FDC-47B0-A0C0-814F8F3AF969}" dt="2024-06-28T08:44:54.695" v="1085"/>
        <pc:sldMkLst>
          <pc:docMk/>
          <pc:sldMk cId="1508925488" sldId="265"/>
        </pc:sldMkLst>
      </pc:sldChg>
      <pc:sldChg chg="add del">
        <pc:chgData name="Søbstad, Johan Martin" userId="b81237a0-8a1d-4ee8-83c9-a41fa9534399" providerId="ADAL" clId="{B20B1422-4FDC-47B0-A0C0-814F8F3AF969}" dt="2024-06-28T08:45:46.720" v="1110" actId="47"/>
        <pc:sldMkLst>
          <pc:docMk/>
          <pc:sldMk cId="3771318701" sldId="265"/>
        </pc:sldMkLst>
      </pc:sldChg>
      <pc:sldChg chg="modSp add del mod">
        <pc:chgData name="Søbstad, Johan Martin" userId="b81237a0-8a1d-4ee8-83c9-a41fa9534399" providerId="ADAL" clId="{B20B1422-4FDC-47B0-A0C0-814F8F3AF969}" dt="2024-06-28T10:27:47.817" v="1969" actId="47"/>
        <pc:sldMkLst>
          <pc:docMk/>
          <pc:sldMk cId="3463655284" sldId="266"/>
        </pc:sldMkLst>
        <pc:spChg chg="mod">
          <ac:chgData name="Søbstad, Johan Martin" userId="b81237a0-8a1d-4ee8-83c9-a41fa9534399" providerId="ADAL" clId="{B20B1422-4FDC-47B0-A0C0-814F8F3AF969}" dt="2024-06-28T09:16:20.330" v="1866" actId="20577"/>
          <ac:spMkLst>
            <pc:docMk/>
            <pc:sldMk cId="3463655284" sldId="266"/>
            <ac:spMk id="10" creationId="{CE878DE8-6192-620F-0D49-BD6827CBD738}"/>
          </ac:spMkLst>
        </pc:spChg>
      </pc:sldChg>
      <pc:sldMasterChg chg="setBg modSldLayout">
        <pc:chgData name="Søbstad, Johan Martin" userId="b81237a0-8a1d-4ee8-83c9-a41fa9534399" providerId="ADAL" clId="{B20B1422-4FDC-47B0-A0C0-814F8F3AF969}" dt="2024-06-28T08:05:46.353" v="4"/>
        <pc:sldMasterMkLst>
          <pc:docMk/>
          <pc:sldMasterMk cId="3774686957" sldId="2147483648"/>
        </pc:sldMasterMkLst>
        <pc:sldLayoutChg chg="setBg">
          <pc:chgData name="Søbstad, Johan Martin" userId="b81237a0-8a1d-4ee8-83c9-a41fa9534399" providerId="ADAL" clId="{B20B1422-4FDC-47B0-A0C0-814F8F3AF969}" dt="2024-06-28T08:05:46.353" v="4"/>
          <pc:sldLayoutMkLst>
            <pc:docMk/>
            <pc:sldMasterMk cId="3774686957" sldId="2147483648"/>
            <pc:sldLayoutMk cId="473904391" sldId="2147483649"/>
          </pc:sldLayoutMkLst>
        </pc:sldLayoutChg>
        <pc:sldLayoutChg chg="setBg">
          <pc:chgData name="Søbstad, Johan Martin" userId="b81237a0-8a1d-4ee8-83c9-a41fa9534399" providerId="ADAL" clId="{B20B1422-4FDC-47B0-A0C0-814F8F3AF969}" dt="2024-06-28T08:05:46.353" v="4"/>
          <pc:sldLayoutMkLst>
            <pc:docMk/>
            <pc:sldMasterMk cId="3774686957" sldId="2147483648"/>
            <pc:sldLayoutMk cId="4018074761" sldId="2147483650"/>
          </pc:sldLayoutMkLst>
        </pc:sldLayoutChg>
        <pc:sldLayoutChg chg="setBg">
          <pc:chgData name="Søbstad, Johan Martin" userId="b81237a0-8a1d-4ee8-83c9-a41fa9534399" providerId="ADAL" clId="{B20B1422-4FDC-47B0-A0C0-814F8F3AF969}" dt="2024-06-28T08:05:46.353" v="4"/>
          <pc:sldLayoutMkLst>
            <pc:docMk/>
            <pc:sldMasterMk cId="3774686957" sldId="2147483648"/>
            <pc:sldLayoutMk cId="3653419138" sldId="2147483651"/>
          </pc:sldLayoutMkLst>
        </pc:sldLayoutChg>
        <pc:sldLayoutChg chg="setBg">
          <pc:chgData name="Søbstad, Johan Martin" userId="b81237a0-8a1d-4ee8-83c9-a41fa9534399" providerId="ADAL" clId="{B20B1422-4FDC-47B0-A0C0-814F8F3AF969}" dt="2024-06-28T08:05:46.353" v="4"/>
          <pc:sldLayoutMkLst>
            <pc:docMk/>
            <pc:sldMasterMk cId="3774686957" sldId="2147483648"/>
            <pc:sldLayoutMk cId="3852838431" sldId="2147483652"/>
          </pc:sldLayoutMkLst>
        </pc:sldLayoutChg>
        <pc:sldLayoutChg chg="setBg">
          <pc:chgData name="Søbstad, Johan Martin" userId="b81237a0-8a1d-4ee8-83c9-a41fa9534399" providerId="ADAL" clId="{B20B1422-4FDC-47B0-A0C0-814F8F3AF969}" dt="2024-06-28T08:05:46.353" v="4"/>
          <pc:sldLayoutMkLst>
            <pc:docMk/>
            <pc:sldMasterMk cId="3774686957" sldId="2147483648"/>
            <pc:sldLayoutMk cId="1961717096" sldId="2147483653"/>
          </pc:sldLayoutMkLst>
        </pc:sldLayoutChg>
        <pc:sldLayoutChg chg="setBg">
          <pc:chgData name="Søbstad, Johan Martin" userId="b81237a0-8a1d-4ee8-83c9-a41fa9534399" providerId="ADAL" clId="{B20B1422-4FDC-47B0-A0C0-814F8F3AF969}" dt="2024-06-28T08:05:46.353" v="4"/>
          <pc:sldLayoutMkLst>
            <pc:docMk/>
            <pc:sldMasterMk cId="3774686957" sldId="2147483648"/>
            <pc:sldLayoutMk cId="1618934415" sldId="2147483654"/>
          </pc:sldLayoutMkLst>
        </pc:sldLayoutChg>
        <pc:sldLayoutChg chg="setBg">
          <pc:chgData name="Søbstad, Johan Martin" userId="b81237a0-8a1d-4ee8-83c9-a41fa9534399" providerId="ADAL" clId="{B20B1422-4FDC-47B0-A0C0-814F8F3AF969}" dt="2024-06-28T08:05:46.353" v="4"/>
          <pc:sldLayoutMkLst>
            <pc:docMk/>
            <pc:sldMasterMk cId="3774686957" sldId="2147483648"/>
            <pc:sldLayoutMk cId="556821364" sldId="2147483655"/>
          </pc:sldLayoutMkLst>
        </pc:sldLayoutChg>
        <pc:sldLayoutChg chg="setBg">
          <pc:chgData name="Søbstad, Johan Martin" userId="b81237a0-8a1d-4ee8-83c9-a41fa9534399" providerId="ADAL" clId="{B20B1422-4FDC-47B0-A0C0-814F8F3AF969}" dt="2024-06-28T08:05:46.353" v="4"/>
          <pc:sldLayoutMkLst>
            <pc:docMk/>
            <pc:sldMasterMk cId="3774686957" sldId="2147483648"/>
            <pc:sldLayoutMk cId="3303998250" sldId="2147483656"/>
          </pc:sldLayoutMkLst>
        </pc:sldLayoutChg>
        <pc:sldLayoutChg chg="setBg">
          <pc:chgData name="Søbstad, Johan Martin" userId="b81237a0-8a1d-4ee8-83c9-a41fa9534399" providerId="ADAL" clId="{B20B1422-4FDC-47B0-A0C0-814F8F3AF969}" dt="2024-06-28T08:05:46.353" v="4"/>
          <pc:sldLayoutMkLst>
            <pc:docMk/>
            <pc:sldMasterMk cId="3774686957" sldId="2147483648"/>
            <pc:sldLayoutMk cId="1151712208" sldId="2147483657"/>
          </pc:sldLayoutMkLst>
        </pc:sldLayoutChg>
        <pc:sldLayoutChg chg="setBg">
          <pc:chgData name="Søbstad, Johan Martin" userId="b81237a0-8a1d-4ee8-83c9-a41fa9534399" providerId="ADAL" clId="{B20B1422-4FDC-47B0-A0C0-814F8F3AF969}" dt="2024-06-28T08:05:46.353" v="4"/>
          <pc:sldLayoutMkLst>
            <pc:docMk/>
            <pc:sldMasterMk cId="3774686957" sldId="2147483648"/>
            <pc:sldLayoutMk cId="3236092741" sldId="2147483658"/>
          </pc:sldLayoutMkLst>
        </pc:sldLayoutChg>
        <pc:sldLayoutChg chg="setBg">
          <pc:chgData name="Søbstad, Johan Martin" userId="b81237a0-8a1d-4ee8-83c9-a41fa9534399" providerId="ADAL" clId="{B20B1422-4FDC-47B0-A0C0-814F8F3AF969}" dt="2024-06-28T08:05:46.353" v="4"/>
          <pc:sldLayoutMkLst>
            <pc:docMk/>
            <pc:sldMasterMk cId="3774686957" sldId="2147483648"/>
            <pc:sldLayoutMk cId="397897587" sldId="2147483659"/>
          </pc:sldLayoutMkLst>
        </pc:sldLayoutChg>
      </pc:sldMasterChg>
    </pc:docChg>
  </pc:docChgLst>
  <pc:docChgLst>
    <pc:chgData name="Hirschi, Lukas Andreas" userId="b57672d6-9fa6-441d-9659-15fb455e7691" providerId="ADAL" clId="{54DDA44E-F957-4B36-802E-CA56CECD38EC}"/>
    <pc:docChg chg="undo custSel modSld">
      <pc:chgData name="Hirschi, Lukas Andreas" userId="b57672d6-9fa6-441d-9659-15fb455e7691" providerId="ADAL" clId="{54DDA44E-F957-4B36-802E-CA56CECD38EC}" dt="2024-07-02T11:09:20.047" v="3" actId="20577"/>
      <pc:docMkLst>
        <pc:docMk/>
      </pc:docMkLst>
      <pc:sldChg chg="modSp mod">
        <pc:chgData name="Hirschi, Lukas Andreas" userId="b57672d6-9fa6-441d-9659-15fb455e7691" providerId="ADAL" clId="{54DDA44E-F957-4B36-802E-CA56CECD38EC}" dt="2024-07-02T11:09:20.047" v="3" actId="20577"/>
        <pc:sldMkLst>
          <pc:docMk/>
          <pc:sldMk cId="1129393106" sldId="257"/>
        </pc:sldMkLst>
        <pc:spChg chg="mod">
          <ac:chgData name="Hirschi, Lukas Andreas" userId="b57672d6-9fa6-441d-9659-15fb455e7691" providerId="ADAL" clId="{54DDA44E-F957-4B36-802E-CA56CECD38EC}" dt="2024-07-02T11:09:20.047" v="3" actId="20577"/>
          <ac:spMkLst>
            <pc:docMk/>
            <pc:sldMk cId="1129393106" sldId="257"/>
            <ac:spMk id="2" creationId="{86934CDE-2118-C263-1465-0682FE074B79}"/>
          </ac:spMkLst>
        </pc:spChg>
      </pc:sldChg>
    </pc:docChg>
  </pc:docChgLst>
  <pc:docChgLst>
    <pc:chgData name="Søbstad, Johan Martin" userId="b81237a0-8a1d-4ee8-83c9-a41fa9534399" providerId="ADAL" clId="{BAA0B0FA-6602-49B0-A5B5-7A241945FBA0}"/>
    <pc:docChg chg="modSld">
      <pc:chgData name="Søbstad, Johan Martin" userId="b81237a0-8a1d-4ee8-83c9-a41fa9534399" providerId="ADAL" clId="{BAA0B0FA-6602-49B0-A5B5-7A241945FBA0}" dt="2024-06-28T11:11:24.838" v="49" actId="403"/>
      <pc:docMkLst>
        <pc:docMk/>
      </pc:docMkLst>
      <pc:sldChg chg="modSp mod">
        <pc:chgData name="Søbstad, Johan Martin" userId="b81237a0-8a1d-4ee8-83c9-a41fa9534399" providerId="ADAL" clId="{BAA0B0FA-6602-49B0-A5B5-7A241945FBA0}" dt="2024-06-28T11:10:32.555" v="23" actId="20577"/>
        <pc:sldMkLst>
          <pc:docMk/>
          <pc:sldMk cId="1633685013" sldId="258"/>
        </pc:sldMkLst>
        <pc:spChg chg="mod">
          <ac:chgData name="Søbstad, Johan Martin" userId="b81237a0-8a1d-4ee8-83c9-a41fa9534399" providerId="ADAL" clId="{BAA0B0FA-6602-49B0-A5B5-7A241945FBA0}" dt="2024-06-28T11:10:32.555" v="23" actId="20577"/>
          <ac:spMkLst>
            <pc:docMk/>
            <pc:sldMk cId="1633685013" sldId="258"/>
            <ac:spMk id="15" creationId="{245D56E4-76B6-8434-DB9F-96C92B0D6AF5}"/>
          </ac:spMkLst>
        </pc:spChg>
      </pc:sldChg>
      <pc:sldChg chg="modSp mod">
        <pc:chgData name="Søbstad, Johan Martin" userId="b81237a0-8a1d-4ee8-83c9-a41fa9534399" providerId="ADAL" clId="{BAA0B0FA-6602-49B0-A5B5-7A241945FBA0}" dt="2024-06-28T11:11:24.838" v="49" actId="403"/>
        <pc:sldMkLst>
          <pc:docMk/>
          <pc:sldMk cId="1265935936" sldId="261"/>
        </pc:sldMkLst>
        <pc:spChg chg="mod">
          <ac:chgData name="Søbstad, Johan Martin" userId="b81237a0-8a1d-4ee8-83c9-a41fa9534399" providerId="ADAL" clId="{BAA0B0FA-6602-49B0-A5B5-7A241945FBA0}" dt="2024-06-28T11:11:24.838" v="49" actId="403"/>
          <ac:spMkLst>
            <pc:docMk/>
            <pc:sldMk cId="1265935936" sldId="261"/>
            <ac:spMk id="15" creationId="{245D56E4-76B6-8434-DB9F-96C92B0D6AF5}"/>
          </ac:spMkLst>
        </pc:spChg>
        <pc:spChg chg="mod">
          <ac:chgData name="Søbstad, Johan Martin" userId="b81237a0-8a1d-4ee8-83c9-a41fa9534399" providerId="ADAL" clId="{BAA0B0FA-6602-49B0-A5B5-7A241945FBA0}" dt="2024-06-28T11:11:20.584" v="47" actId="1076"/>
          <ac:spMkLst>
            <pc:docMk/>
            <pc:sldMk cId="1265935936" sldId="261"/>
            <ac:spMk id="31" creationId="{B75179DE-F964-9483-E7D7-0ED7F90033B9}"/>
          </ac:spMkLst>
        </pc:spChg>
      </pc:sldChg>
    </pc:docChg>
  </pc:docChgLst>
</pc:chgInfo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 name="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Plassholder for topptekst 1">
            <a:extLst>
              <a:ext uri="{FF2B5EF4-FFF2-40B4-BE49-F238E27FC236}">
                <a16:creationId xmlns:a16="http://schemas.microsoft.com/office/drawing/2014/main" id="{5BE4C339-4840-0B27-1924-262C86F2691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DA661606-C08E-0A84-D8A4-38610F41524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A92C11-DE33-4792-A06B-F297C33C07D7}" type="datetimeFigureOut">
              <a:rPr lang="nb-NO" smtClean="0"/>
              <a:t>02.07.2024</a:t>
            </a:fld>
            <a:endParaRPr lang="nb-NO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60A35A37-867A-A039-3238-BA090A66FD30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0BE259E2-A37C-36DE-D267-40306EF39CFF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398513-74E6-4FF8-8328-79AA94F1677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012690335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 name="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93AC34-046A-4532-9170-1B1C50491472}" type="datetimeFigureOut">
              <a:rPr lang="nb-NO" smtClean="0"/>
              <a:t>02.07.2024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63A4DB-9229-4E87-B87F-0D98EA6312D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791159442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C6DFE618-03ED-B39A-B454-8296963B0AB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6B468399-3045-2EF0-194B-2F20DAB90A5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10D3FADE-DBBF-26FD-DD03-50294B5C13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C125B-C920-4691-9724-B506A1F63B64}" type="datetime1">
              <a:rPr lang="nb-NO" smtClean="0"/>
              <a:t>02.07.2024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03BB540D-3A01-4FC2-E92C-4EAADEF212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5FA83538-115A-6AEA-4E48-09EBB2AD18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CC03B-B61E-46F7-849C-14CEED5B668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73904391"/>
      </p:ext>
    </p:extLst>
  </p:cSld>
  <p:clrMapOvr>
    <a:masterClrMapping/>
  </p:clrMapOvr>
  <p:transition/>
  <p:timing/>
</p:sldLayout>
</file>

<file path=ppt/slideLayouts/slideLayout1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7F36C9F0-E197-74F9-9FEC-77F55B4B5D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5DEAD76C-5590-9E56-4093-6A96C678578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1DE280B4-9ECC-9B47-573E-71C2A077B7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0FF9F-17A9-48BC-8E22-392C3A7D5CED}" type="datetime1">
              <a:rPr lang="nb-NO" smtClean="0"/>
              <a:t>02.07.2024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F61DC162-67F8-F555-7720-39C61AC3FF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4A9EDA59-FE75-612A-2ABD-AA2E7EB177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CC03B-B61E-46F7-849C-14CEED5B668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236092741"/>
      </p:ext>
    </p:extLst>
  </p:cSld>
  <p:clrMapOvr>
    <a:masterClrMapping/>
  </p:clrMapOvr>
  <p:transition/>
  <p:timing/>
</p:sldLayout>
</file>

<file path=ppt/slideLayouts/slideLayout1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Loddrett tittel 1">
            <a:extLst>
              <a:ext uri="{FF2B5EF4-FFF2-40B4-BE49-F238E27FC236}">
                <a16:creationId xmlns:a16="http://schemas.microsoft.com/office/drawing/2014/main" id="{296BDDD4-C4D6-7524-A210-2B364C9005B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55631072-7B3B-DC18-A24B-B1B1193258C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9E8AA604-178F-B3EE-62DF-3BF179B1A8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7DA19-551A-4F8A-8AFA-DFDCF248B66D}" type="datetime1">
              <a:rPr lang="nb-NO" smtClean="0"/>
              <a:t>02.07.2024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D185ABFF-D860-6611-E472-776F440F80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D9C90591-2B7F-D572-D07B-AF59BE9DB0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CC03B-B61E-46F7-849C-14CEED5B668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97897587"/>
      </p:ext>
    </p:extLst>
  </p:cSld>
  <p:clrMapOvr>
    <a:masterClrMapping/>
  </p:clrMapOvr>
  <p:transition/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47C24E9D-FBF4-C8BC-9389-E3FEFAA9FA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20A3757D-1969-1CC8-4E72-A443ADD2DF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6E175DDF-81DB-F5AD-B9B7-0582AE66A7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9515B9-7A30-47A1-9CE7-3B76166207D9}" type="datetime1">
              <a:rPr lang="nb-NO" smtClean="0"/>
              <a:t>02.07.2024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136670A9-A5B3-8782-3B43-3483911179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74A7957F-505C-455D-C489-2A873AA4A2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CC03B-B61E-46F7-849C-14CEED5B668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018074761"/>
      </p:ext>
    </p:extLst>
  </p:cSld>
  <p:clrMapOvr>
    <a:masterClrMapping/>
  </p:clrMapOvr>
  <p:transition/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8AAE04BD-BBA8-7DAC-DD6A-B4869E7E36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72513B44-CC9B-D5EB-5F5B-505D75E141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92908A24-9B53-A30A-32D2-7AAABB8C93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E29A9-4691-403C-8868-65F6EA0FE9AE}" type="datetime1">
              <a:rPr lang="nb-NO" smtClean="0"/>
              <a:t>02.07.2024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666B036B-4602-417A-114F-82399501FD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E277D02A-C72F-884A-8FB6-971EA337B2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CC03B-B61E-46F7-849C-14CEED5B668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653419138"/>
      </p:ext>
    </p:extLst>
  </p:cSld>
  <p:clrMapOvr>
    <a:masterClrMapping/>
  </p:clrMapOvr>
  <p:transition/>
  <p:timing/>
</p:sldLayout>
</file>

<file path=ppt/slideLayouts/slideLayout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E315C761-BBB6-613E-F94A-D108402A4E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7BFA03D9-91D7-FC87-C21F-9323137004C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A54FAB44-0889-ED35-0A7E-B08AB38CC84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53046799-5385-15D6-55DF-C1C83E7195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50A6-FDFA-494B-BD28-417D8F13F0F5}" type="datetime1">
              <a:rPr lang="nb-NO" smtClean="0"/>
              <a:t>02.07.2024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DDA77A3F-E1A8-C524-7C39-1D5481EB62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ACBAB803-3297-058B-1511-C381CEE162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CC03B-B61E-46F7-849C-14CEED5B668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852838431"/>
      </p:ext>
    </p:extLst>
  </p:cSld>
  <p:clrMapOvr>
    <a:masterClrMapping/>
  </p:clrMapOvr>
  <p:transition/>
  <p:timing/>
</p:sldLayout>
</file>

<file path=ppt/slideLayouts/slideLayout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C6C316F5-E3A5-0212-5D6D-ED4F5EAFFF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69D54D27-34A7-AC6E-E3DB-F16BE579E0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7BEE1DF7-596D-EA52-B25B-564FD52162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>
            <a:extLst>
              <a:ext uri="{FF2B5EF4-FFF2-40B4-BE49-F238E27FC236}">
                <a16:creationId xmlns:a16="http://schemas.microsoft.com/office/drawing/2014/main" id="{0D0829B6-1CE1-687D-E33C-995B84CA1A3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>
            <a:extLst>
              <a:ext uri="{FF2B5EF4-FFF2-40B4-BE49-F238E27FC236}">
                <a16:creationId xmlns:a16="http://schemas.microsoft.com/office/drawing/2014/main" id="{5C2F285C-7104-5EC7-A476-B81F963F3FC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>
            <a:extLst>
              <a:ext uri="{FF2B5EF4-FFF2-40B4-BE49-F238E27FC236}">
                <a16:creationId xmlns:a16="http://schemas.microsoft.com/office/drawing/2014/main" id="{7D81A785-8781-48A2-50D9-1BCFCB2019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FC448-6290-4AD1-8D2F-E155B838D43A}" type="datetime1">
              <a:rPr lang="nb-NO" smtClean="0"/>
              <a:t>02.07.2024</a:t>
            </a:fld>
            <a:endParaRPr lang="nb-NO"/>
          </a:p>
        </p:txBody>
      </p:sp>
      <p:sp>
        <p:nvSpPr>
          <p:cNvPr id="8" name="Plassholder for bunntekst 7">
            <a:extLst>
              <a:ext uri="{FF2B5EF4-FFF2-40B4-BE49-F238E27FC236}">
                <a16:creationId xmlns:a16="http://schemas.microsoft.com/office/drawing/2014/main" id="{91416171-8114-60FC-2CE3-577DD7B933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>
            <a:extLst>
              <a:ext uri="{FF2B5EF4-FFF2-40B4-BE49-F238E27FC236}">
                <a16:creationId xmlns:a16="http://schemas.microsoft.com/office/drawing/2014/main" id="{CFD23DAC-442F-6816-39F6-563F0270A6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CC03B-B61E-46F7-849C-14CEED5B668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61717096"/>
      </p:ext>
    </p:extLst>
  </p:cSld>
  <p:clrMapOvr>
    <a:masterClrMapping/>
  </p:clrMapOvr>
  <p:transition/>
  <p:timing/>
</p:sldLayout>
</file>

<file path=ppt/slideLayouts/slideLayout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54417198-2D05-9B3A-AF91-0718EAFDC2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FBCDE996-3FEE-CE6E-4E4D-AF3F65148E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E38C3-EF74-4820-A9DC-120D1F155A7F}" type="datetime1">
              <a:rPr lang="nb-NO" smtClean="0"/>
              <a:t>02.07.2024</a:t>
            </a:fld>
            <a:endParaRPr lang="nb-NO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739FE677-B588-D23B-819B-2A73F0C208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0CF6830F-82C8-01B5-152D-F06D347075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CC03B-B61E-46F7-849C-14CEED5B668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618934415"/>
      </p:ext>
    </p:extLst>
  </p:cSld>
  <p:clrMapOvr>
    <a:masterClrMapping/>
  </p:clrMapOvr>
  <p:transition/>
  <p:timing/>
</p:sldLayout>
</file>

<file path=ppt/slideLayouts/slideLayout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Plassholder for dato 1">
            <a:extLst>
              <a:ext uri="{FF2B5EF4-FFF2-40B4-BE49-F238E27FC236}">
                <a16:creationId xmlns:a16="http://schemas.microsoft.com/office/drawing/2014/main" id="{DFCE5839-FE34-A44F-8928-D138A79E02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B37D2-AABF-4A47-BA91-8F57649D9932}" type="datetime1">
              <a:rPr lang="nb-NO" smtClean="0"/>
              <a:t>02.07.2024</a:t>
            </a:fld>
            <a:endParaRPr lang="nb-NO"/>
          </a:p>
        </p:txBody>
      </p:sp>
      <p:sp>
        <p:nvSpPr>
          <p:cNvPr id="3" name="Plassholder for bunntekst 2">
            <a:extLst>
              <a:ext uri="{FF2B5EF4-FFF2-40B4-BE49-F238E27FC236}">
                <a16:creationId xmlns:a16="http://schemas.microsoft.com/office/drawing/2014/main" id="{61365E11-03CD-EE51-9EB7-A17B47BFD8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DF68684E-ACCA-7927-486D-930B008BF2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CC03B-B61E-46F7-849C-14CEED5B668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556821364"/>
      </p:ext>
    </p:extLst>
  </p:cSld>
  <p:clrMapOvr>
    <a:masterClrMapping/>
  </p:clrMapOvr>
  <p:transition/>
  <p:timing/>
</p:sldLayout>
</file>

<file path=ppt/slideLayouts/slideLayout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93E78CAF-D10C-2344-500E-67E5971CEE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CDF4C0F1-8E18-28DF-5F31-B230585786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5787AE36-8924-C85C-424D-CFCAF00187B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B1BF4BC4-AFC8-51E2-7484-91AA6176D7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3E817-EFB5-4E39-8C2C-F8E4F57321E2}" type="datetime1">
              <a:rPr lang="nb-NO" smtClean="0"/>
              <a:t>02.07.2024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85F3BA37-9DE3-D1A6-5DCD-380C55552A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9055DBE8-ED14-BD00-2BA1-DD76ED71C9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CC03B-B61E-46F7-849C-14CEED5B668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303998250"/>
      </p:ext>
    </p:extLst>
  </p:cSld>
  <p:clrMapOvr>
    <a:masterClrMapping/>
  </p:clrMapOvr>
  <p:transition/>
  <p:timing/>
</p:sldLayout>
</file>

<file path=ppt/slideLayouts/slideLayout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38CF77B3-4E45-8114-B2E7-F6CFF54B04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>
            <a:extLst>
              <a:ext uri="{FF2B5EF4-FFF2-40B4-BE49-F238E27FC236}">
                <a16:creationId xmlns:a16="http://schemas.microsoft.com/office/drawing/2014/main" id="{C828AD3A-8FD8-6F2A-7768-00045AEDD2B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37DBD6FF-6E5A-E03A-F678-E2AE72EEEB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B68C6D76-98B7-A234-CB69-39500003D9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DA8C1D-C852-459F-B448-9A6C829FC60F}" type="datetime1">
              <a:rPr lang="nb-NO" smtClean="0"/>
              <a:t>02.07.2024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2DEA9713-B938-3050-2460-79EF9C0881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1B0665AF-94A3-5BDD-B001-303F60D635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CC03B-B61E-46F7-849C-14CEED5B668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151712208"/>
      </p:ext>
    </p:extLst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10" Type="http://schemas.openxmlformats.org/officeDocument/2006/relationships/slideLayout" Target="../slideLayouts/slideLayout10.xml" /><Relationship Id="rId11" Type="http://schemas.openxmlformats.org/officeDocument/2006/relationships/slideLayout" Target="../slideLayouts/slideLayout11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3" Type="http://schemas.openxmlformats.org/officeDocument/2006/relationships/slideLayout" Target="../slideLayouts/slideLayout3.xml" /><Relationship Id="rId4" Type="http://schemas.openxmlformats.org/officeDocument/2006/relationships/slideLayout" Target="../slideLayouts/slideLayout4.xml" /><Relationship Id="rId5" Type="http://schemas.openxmlformats.org/officeDocument/2006/relationships/slideLayout" Target="../slideLayouts/slideLayout5.xml" /><Relationship Id="rId6" Type="http://schemas.openxmlformats.org/officeDocument/2006/relationships/slideLayout" Target="../slideLayouts/slideLayout6.xml" /><Relationship Id="rId7" Type="http://schemas.openxmlformats.org/officeDocument/2006/relationships/slideLayout" Target="../slideLayouts/slideLayout7.xml" /><Relationship Id="rId8" Type="http://schemas.openxmlformats.org/officeDocument/2006/relationships/slideLayout" Target="../slideLayouts/slideLayout8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Plassholder for tittel 1">
            <a:extLst>
              <a:ext uri="{FF2B5EF4-FFF2-40B4-BE49-F238E27FC236}">
                <a16:creationId xmlns:a16="http://schemas.microsoft.com/office/drawing/2014/main" id="{73F59002-44F0-17BE-5D87-6594D61ACB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6C488BEC-6181-A7C2-B35F-DBF412C0F0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3592812A-5383-61F6-24EA-A94929DFF25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E1A623-9F02-414F-98CC-9FDBF93BD5FF}" type="datetime1">
              <a:rPr lang="nb-NO" smtClean="0"/>
              <a:t>02.07.2024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EF1D6FD1-0174-EC1E-0A64-8619F25FDE3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36FCB4FE-668B-06E8-6E49-67F5028D2E1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8CC03B-B61E-46F7-849C-14CEED5B668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7746869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iming/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hyperlink" Target="mailto:lukas.hirschi@helse-bergen.no" TargetMode="External" /><Relationship Id="rId3" Type="http://schemas.openxmlformats.org/officeDocument/2006/relationships/slide" Target="slide2.xml" TargetMode="Internal" /><Relationship Id="rId4" Type="http://schemas.openxmlformats.org/officeDocument/2006/relationships/slide" Target="slide5.xml" TargetMode="Internal" /><Relationship Id="rId5" Type="http://schemas.openxmlformats.org/officeDocument/2006/relationships/image" Target="../media/image1.png" /><Relationship Id="rId6" Type="http://schemas.openxmlformats.org/officeDocument/2006/relationships/image" Target="../media/image2.svg" /><Relationship Id="rId7" Type="http://schemas.openxmlformats.org/officeDocument/2006/relationships/image" Target="../media/image3.png" /></Relationships>
</file>

<file path=ppt/slides/_rels/slide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hyperlink" Target="mailto:ola.nordmann@helse-bergen.no" TargetMode="External" /><Relationship Id="rId3" Type="http://schemas.openxmlformats.org/officeDocument/2006/relationships/image" Target="../media/image1.png" /><Relationship Id="rId4" Type="http://schemas.openxmlformats.org/officeDocument/2006/relationships/image" Target="../media/image2.svg" /><Relationship Id="rId5" Type="http://schemas.openxmlformats.org/officeDocument/2006/relationships/image" Target="../media/image3.png" /></Relationships>
</file>

<file path=ppt/slides/_rels/slide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hyperlink" Target="mailto:ola.nordmann@helse-bergen.no" TargetMode="External" /><Relationship Id="rId3" Type="http://schemas.openxmlformats.org/officeDocument/2006/relationships/image" Target="../media/image1.png" /><Relationship Id="rId4" Type="http://schemas.openxmlformats.org/officeDocument/2006/relationships/image" Target="../media/image2.svg" /><Relationship Id="rId5" Type="http://schemas.openxmlformats.org/officeDocument/2006/relationships/image" Target="../media/image3.png" /></Relationships>
</file>

<file path=ppt/slides/_rels/slide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hyperlink" Target="mailto:ola.nordmann@helse-bergen.no" TargetMode="External" /><Relationship Id="rId3" Type="http://schemas.openxmlformats.org/officeDocument/2006/relationships/image" Target="../media/image1.png" /><Relationship Id="rId4" Type="http://schemas.openxmlformats.org/officeDocument/2006/relationships/image" Target="../media/image2.svg" /><Relationship Id="rId5" Type="http://schemas.openxmlformats.org/officeDocument/2006/relationships/image" Target="../media/image3.png" /></Relationships>
</file>

<file path=ppt/slides/_rels/slide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hyperlink" Target="mailto:kari.nordmann@uib.no" TargetMode="External" /><Relationship Id="rId3" Type="http://schemas.openxmlformats.org/officeDocument/2006/relationships/image" Target="../media/image1.png" /><Relationship Id="rId4" Type="http://schemas.openxmlformats.org/officeDocument/2006/relationships/image" Target="../media/image2.svg" /><Relationship Id="rId5" Type="http://schemas.openxmlformats.org/officeDocument/2006/relationships/image" Target="../media/image4.jpeg" /></Relationships>
</file>

<file path=ppt/slides/_rels/slide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hyperlink" Target="mailto:kari.nordmann@uib.no" TargetMode="External" /><Relationship Id="rId3" Type="http://schemas.openxmlformats.org/officeDocument/2006/relationships/image" Target="../media/image1.png" /><Relationship Id="rId4" Type="http://schemas.openxmlformats.org/officeDocument/2006/relationships/image" Target="../media/image2.svg" /><Relationship Id="rId5" Type="http://schemas.openxmlformats.org/officeDocument/2006/relationships/image" Target="../media/image4.jpeg" /></Relationships>
</file>

<file path=ppt/slides/_rels/slide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hyperlink" Target="mailto:kari.nordmann@uib.no" TargetMode="External" /><Relationship Id="rId3" Type="http://schemas.openxmlformats.org/officeDocument/2006/relationships/image" Target="../media/image1.png" /><Relationship Id="rId4" Type="http://schemas.openxmlformats.org/officeDocument/2006/relationships/image" Target="../media/image2.svg" /><Relationship Id="rId5" Type="http://schemas.openxmlformats.org/officeDocument/2006/relationships/image" Target="../media/image4.jpeg" /></Relationships>
</file>

<file path=ppt/slides/slide1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36" name="Gruppe 35">
            <a:extLst>
              <a:ext uri="{FF2B5EF4-FFF2-40B4-BE49-F238E27FC236}">
                <a16:creationId xmlns:a16="http://schemas.microsoft.com/office/drawing/2014/main" id="{46FC452A-E7E5-75D6-81E7-0A7ED2072094}"/>
              </a:ext>
            </a:extLst>
          </p:cNvPr>
          <p:cNvGrpSpPr/>
          <p:nvPr/>
        </p:nvGrpSpPr>
        <p:grpSpPr>
          <a:xfrm>
            <a:off x="0" y="0"/>
            <a:ext cx="12192000" cy="6858000"/>
            <a:chExt cx="12192000" cy="6858000"/>
          </a:xfrm>
        </p:grpSpPr>
        <p:sp>
          <p:nvSpPr>
            <p:cNvPr id="37" name="Rektangel: ett avrundet hjørne 36">
              <a:extLst>
                <a:ext uri="{FF2B5EF4-FFF2-40B4-BE49-F238E27FC236}">
                  <a16:creationId xmlns:a16="http://schemas.microsoft.com/office/drawing/2014/main" id="{D92B42EE-A6D1-F15D-C036-3B96666284F0}"/>
                </a:ext>
              </a:extLst>
            </p:cNvPr>
            <p:cNvSpPr/>
            <p:nvPr/>
          </p:nvSpPr>
          <p:spPr>
            <a:xfrm>
              <a:off x="63149" y="5710412"/>
              <a:ext cx="1080000" cy="1080000"/>
            </a:xfrm>
            <a:prstGeom prst="round1Rect">
              <a:avLst>
                <a:gd name="adj" fmla="val 50000"/>
              </a:avLst>
            </a:prstGeom>
            <a:solidFill>
              <a:schemeClr val="accent1">
                <a:lumMod val="60000"/>
                <a:lumOff val="40000"/>
              </a:schemeClr>
            </a:solidFill>
            <a:ln w="127000" cmpd="thinThick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grpSp>
          <p:nvGrpSpPr>
            <p:cNvPr id="38" name="Gruppe 37">
              <a:extLst>
                <a:ext uri="{FF2B5EF4-FFF2-40B4-BE49-F238E27FC236}">
                  <a16:creationId xmlns:a16="http://schemas.microsoft.com/office/drawing/2014/main" id="{BA5AE32A-B398-9C22-F933-AFD2FAE07B28}"/>
                </a:ext>
              </a:extLst>
            </p:cNvPr>
            <p:cNvGrpSpPr/>
            <p:nvPr/>
          </p:nvGrpSpPr>
          <p:grpSpPr>
            <a:xfrm>
              <a:off x="0" y="0"/>
              <a:ext cx="12192000" cy="6858000"/>
              <a:chExt cx="12192000" cy="6858000"/>
            </a:xfrm>
          </p:grpSpPr>
          <p:cxnSp>
            <p:nvCxnSpPr>
              <p:cNvPr id="40" name="Rett linje 39">
                <a:extLst>
                  <a:ext uri="{FF2B5EF4-FFF2-40B4-BE49-F238E27FC236}">
                    <a16:creationId xmlns:a16="http://schemas.microsoft.com/office/drawing/2014/main" id="{B791210C-AE7D-1DBF-9441-5A7B76478236}"/>
                  </a:ext>
                </a:extLst>
              </p:cNvPr>
              <p:cNvCxnSpPr/>
              <p:nvPr/>
            </p:nvCxnSpPr>
            <p:spPr>
              <a:xfrm>
                <a:off x="0" y="61877"/>
                <a:ext cx="12192000" cy="0"/>
              </a:xfrm>
              <a:prstGeom prst="line">
                <a:avLst/>
              </a:prstGeom>
              <a:ln w="127000" cmpd="thickThin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Rett linje 40">
                <a:extLst>
                  <a:ext uri="{FF2B5EF4-FFF2-40B4-BE49-F238E27FC236}">
                    <a16:creationId xmlns:a16="http://schemas.microsoft.com/office/drawing/2014/main" id="{CB89C262-3EA8-3E20-98CE-24AEAE123561}"/>
                  </a:ext>
                </a:extLst>
              </p:cNvPr>
              <p:cNvCxnSpPr/>
              <p:nvPr/>
            </p:nvCxnSpPr>
            <p:spPr>
              <a:xfrm flipH="1" flipV="1">
                <a:off x="12131700" y="0"/>
                <a:ext cx="0" cy="6858000"/>
              </a:xfrm>
              <a:prstGeom prst="line">
                <a:avLst/>
              </a:prstGeom>
              <a:ln w="127000" cmpd="thickThin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Rett linje 41">
                <a:extLst>
                  <a:ext uri="{FF2B5EF4-FFF2-40B4-BE49-F238E27FC236}">
                    <a16:creationId xmlns:a16="http://schemas.microsoft.com/office/drawing/2014/main" id="{93A7EB78-DC4B-D981-E394-F612C8BA94EB}"/>
                  </a:ext>
                </a:extLst>
              </p:cNvPr>
              <p:cNvCxnSpPr/>
              <p:nvPr/>
            </p:nvCxnSpPr>
            <p:spPr>
              <a:xfrm flipH="1" flipV="1">
                <a:off x="60299" y="0"/>
                <a:ext cx="0" cy="6858000"/>
              </a:xfrm>
              <a:prstGeom prst="line">
                <a:avLst/>
              </a:prstGeom>
              <a:ln w="127000" cmpd="thinThick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3" name="Rektangel 42">
                <a:extLst>
                  <a:ext uri="{FF2B5EF4-FFF2-40B4-BE49-F238E27FC236}">
                    <a16:creationId xmlns:a16="http://schemas.microsoft.com/office/drawing/2014/main" id="{C8FF7D9C-9C7E-D82A-5F96-F0C1D32048FC}"/>
                  </a:ext>
                </a:extLst>
              </p:cNvPr>
              <p:cNvSpPr/>
              <p:nvPr/>
            </p:nvSpPr>
            <p:spPr>
              <a:xfrm>
                <a:off x="0" y="6492875"/>
                <a:ext cx="12192000" cy="365125"/>
              </a:xfrm>
              <a:prstGeom prst="rect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3"/>
                <a:r>
                  <a:rPr lang="nb-NO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Presentasjonsansvarlig: Lukas Hirschi, HUS, </a:t>
                </a:r>
                <a:r>
                  <a:rPr lang="nb-NO">
                    <a:solidFill>
                      <a:schemeClr val="tx1">
                        <a:lumMod val="65000"/>
                        <a:lumOff val="35000"/>
                      </a:schemeClr>
                    </a:solidFill>
                    <a:hlinkClick r:id="rId2"/>
                  </a:rPr>
                  <a:t>lukas.hirschi@helse-bergen.no</a:t>
                </a:r>
                <a:r>
                  <a:rPr lang="nb-NO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 </a:t>
                </a:r>
              </a:p>
            </p:txBody>
          </p:sp>
          <p:sp>
            <p:nvSpPr>
              <p:cNvPr id="44" name="Rektangel: ett avrundet hjørne 43">
                <a:extLst>
                  <a:ext uri="{FF2B5EF4-FFF2-40B4-BE49-F238E27FC236}">
                    <a16:creationId xmlns:a16="http://schemas.microsoft.com/office/drawing/2014/main" id="{A9C9F899-CF91-2D07-4639-425DC5A99190}"/>
                  </a:ext>
                </a:extLst>
              </p:cNvPr>
              <p:cNvSpPr/>
              <p:nvPr/>
            </p:nvSpPr>
            <p:spPr>
              <a:xfrm rot="5400000">
                <a:off x="65759" y="67776"/>
                <a:ext cx="360000" cy="360000"/>
              </a:xfrm>
              <a:prstGeom prst="round1Rect">
                <a:avLst>
                  <a:gd name="adj" fmla="val 50000"/>
                </a:avLst>
              </a:prstGeom>
              <a:solidFill>
                <a:schemeClr val="accent1">
                  <a:lumMod val="60000"/>
                  <a:lumOff val="40000"/>
                </a:schemeClr>
              </a:solidFill>
              <a:ln w="127000" cmpd="thinThick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sp>
            <p:nvSpPr>
              <p:cNvPr id="45" name="Rektangel: ett avrundet hjørne 44">
                <a:extLst>
                  <a:ext uri="{FF2B5EF4-FFF2-40B4-BE49-F238E27FC236}">
                    <a16:creationId xmlns:a16="http://schemas.microsoft.com/office/drawing/2014/main" id="{8AE2DA0B-CFA3-29FE-EAC3-CC2287191CDC}"/>
                  </a:ext>
                </a:extLst>
              </p:cNvPr>
              <p:cNvSpPr/>
              <p:nvPr/>
            </p:nvSpPr>
            <p:spPr>
              <a:xfrm rot="16200000">
                <a:off x="11411696" y="6066198"/>
                <a:ext cx="720000" cy="720000"/>
              </a:xfrm>
              <a:prstGeom prst="round1Rect">
                <a:avLst>
                  <a:gd name="adj" fmla="val 50000"/>
                </a:avLst>
              </a:prstGeom>
              <a:solidFill>
                <a:schemeClr val="accent1">
                  <a:lumMod val="60000"/>
                  <a:lumOff val="40000"/>
                </a:schemeClr>
              </a:solidFill>
              <a:ln w="127000" cmpd="thinThick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cxnSp>
            <p:nvCxnSpPr>
              <p:cNvPr id="46" name="Rett linje 45">
                <a:extLst>
                  <a:ext uri="{FF2B5EF4-FFF2-40B4-BE49-F238E27FC236}">
                    <a16:creationId xmlns:a16="http://schemas.microsoft.com/office/drawing/2014/main" id="{94BEC03D-26E1-50DE-D45D-219CD150C34E}"/>
                  </a:ext>
                </a:extLst>
              </p:cNvPr>
              <p:cNvCxnSpPr/>
              <p:nvPr/>
            </p:nvCxnSpPr>
            <p:spPr>
              <a:xfrm>
                <a:off x="0" y="6505072"/>
                <a:ext cx="11518900" cy="0"/>
              </a:xfrm>
              <a:prstGeom prst="line">
                <a:avLst/>
              </a:prstGeom>
              <a:ln w="127000" cmpd="thinThick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9" name="Rektangel: ett avrundet hjørne 38">
              <a:extLst>
                <a:ext uri="{FF2B5EF4-FFF2-40B4-BE49-F238E27FC236}">
                  <a16:creationId xmlns:a16="http://schemas.microsoft.com/office/drawing/2014/main" id="{A10CD575-F62A-C370-8EB2-291C9716984C}"/>
                </a:ext>
              </a:extLst>
            </p:cNvPr>
            <p:cNvSpPr/>
            <p:nvPr/>
          </p:nvSpPr>
          <p:spPr>
            <a:xfrm rot="10800000">
              <a:off x="11945850" y="72175"/>
              <a:ext cx="180000" cy="180000"/>
            </a:xfrm>
            <a:prstGeom prst="round1Rect">
              <a:avLst>
                <a:gd name="adj" fmla="val 50000"/>
              </a:avLst>
            </a:prstGeom>
            <a:solidFill>
              <a:schemeClr val="accent1">
                <a:lumMod val="60000"/>
                <a:lumOff val="40000"/>
              </a:schemeClr>
            </a:solidFill>
            <a:ln w="127000" cmpd="thinThick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</p:grpSp>
      <p:sp>
        <p:nvSpPr>
          <p:cNvPr id="4" name="Frihåndsform: figur 3">
            <a:extLst>
              <a:ext uri="{FF2B5EF4-FFF2-40B4-BE49-F238E27FC236}">
                <a16:creationId xmlns:a16="http://schemas.microsoft.com/office/drawing/2014/main" id="{2F15E47F-F578-1B2B-BF32-E05ECC3FFCEE}"/>
              </a:ext>
            </a:extLst>
          </p:cNvPr>
          <p:cNvSpPr/>
          <p:nvPr/>
        </p:nvSpPr>
        <p:spPr>
          <a:xfrm>
            <a:off x="838200" y="720150"/>
            <a:ext cx="10510837" cy="899314"/>
          </a:xfrm>
          <a:custGeom>
            <a:gdLst>
              <a:gd name="connsiteX0" fmla="*/ 0 w 8725179"/>
              <a:gd name="connsiteY0" fmla="*/ 488868 h 899314"/>
              <a:gd name="connsiteX1" fmla="*/ 6400800 w 8725179"/>
              <a:gd name="connsiteY1" fmla="*/ 480402 h 899314"/>
              <a:gd name="connsiteX2" fmla="*/ 7543800 w 8725179"/>
              <a:gd name="connsiteY2" fmla="*/ 471935 h 899314"/>
              <a:gd name="connsiteX3" fmla="*/ 8212666 w 8725179"/>
              <a:gd name="connsiteY3" fmla="*/ 421135 h 899314"/>
              <a:gd name="connsiteX4" fmla="*/ 8551333 w 8725179"/>
              <a:gd name="connsiteY4" fmla="*/ 6268 h 899314"/>
              <a:gd name="connsiteX5" fmla="*/ 8644466 w 8725179"/>
              <a:gd name="connsiteY5" fmla="*/ 785202 h 899314"/>
              <a:gd name="connsiteX6" fmla="*/ 8725179 w 8725179"/>
              <a:gd name="connsiteY6" fmla="*/ 897650 h 899314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725179" h="899313">
                <a:moveTo>
                  <a:pt x="0" y="488868"/>
                </a:moveTo>
                <a:lnTo>
                  <a:pt x="6400800" y="480402"/>
                </a:lnTo>
                <a:lnTo>
                  <a:pt x="7543800" y="471935"/>
                </a:lnTo>
                <a:cubicBezTo>
                  <a:pt x="7845778" y="462057"/>
                  <a:pt x="8044744" y="498746"/>
                  <a:pt x="8212666" y="421135"/>
                </a:cubicBezTo>
                <a:cubicBezTo>
                  <a:pt x="8380588" y="343524"/>
                  <a:pt x="8479366" y="-54410"/>
                  <a:pt x="8551333" y="6268"/>
                </a:cubicBezTo>
                <a:cubicBezTo>
                  <a:pt x="8623300" y="66946"/>
                  <a:pt x="8614833" y="637035"/>
                  <a:pt x="8644466" y="785202"/>
                </a:cubicBezTo>
                <a:cubicBezTo>
                  <a:pt x="8674099" y="933369"/>
                  <a:pt x="8697662" y="892887"/>
                  <a:pt x="8725179" y="897650"/>
                </a:cubicBezTo>
              </a:path>
            </a:pathLst>
          </a:custGeom>
          <a:ln w="1905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2" name="Tittel 1">
            <a:extLst>
              <a:ext uri="{FF2B5EF4-FFF2-40B4-BE49-F238E27FC236}">
                <a16:creationId xmlns:a16="http://schemas.microsoft.com/office/drawing/2014/main" id="{86934CDE-2118-C263-1465-0682FE074B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sz="3200" err="1"/>
              <a:t>Grunnlegende protonfysikk</a:t>
            </a:r>
          </a:p>
        </p:txBody>
      </p:sp>
      <p:graphicFrame>
        <p:nvGraphicFramePr>
          <p:cNvPr id="11" name="Tabell 11">
            <a:extLst>
              <a:ext uri="{FF2B5EF4-FFF2-40B4-BE49-F238E27FC236}">
                <a16:creationId xmlns:a16="http://schemas.microsoft.com/office/drawing/2014/main" id="{0DB6D465-BCA9-6115-08D5-763A7E2500A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64796242"/>
              </p:ext>
            </p:extLst>
          </p:nvPr>
        </p:nvGraphicFramePr>
        <p:xfrm>
          <a:off x="838200" y="2471892"/>
          <a:ext cx="10515600" cy="2931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31232">
                  <a:extLst>
                    <a:ext uri="{9D8B030D-6E8A-4147-A177-3AD203B41FA5}">
                      <a16:colId xmlns:a16="http://schemas.microsoft.com/office/drawing/2014/main" val="440821155"/>
                    </a:ext>
                  </a:extLst>
                </a:gridCol>
                <a:gridCol w="3630099">
                  <a:extLst>
                    <a:ext uri="{9D8B030D-6E8A-4147-A177-3AD203B41FA5}">
                      <a16:colId xmlns:a16="http://schemas.microsoft.com/office/drawing/2014/main" val="4063809313"/>
                    </a:ext>
                  </a:extLst>
                </a:gridCol>
                <a:gridCol w="1100030">
                  <a:extLst>
                    <a:ext uri="{9D8B030D-6E8A-4147-A177-3AD203B41FA5}">
                      <a16:colId xmlns:a16="http://schemas.microsoft.com/office/drawing/2014/main" val="1185183017"/>
                    </a:ext>
                  </a:extLst>
                </a:gridCol>
                <a:gridCol w="3031958">
                  <a:extLst>
                    <a:ext uri="{9D8B030D-6E8A-4147-A177-3AD203B41FA5}">
                      <a16:colId xmlns:a16="http://schemas.microsoft.com/office/drawing/2014/main" val="2053100571"/>
                    </a:ext>
                  </a:extLst>
                </a:gridCol>
                <a:gridCol w="1522281">
                  <a:extLst>
                    <a:ext uri="{9D8B030D-6E8A-4147-A177-3AD203B41FA5}">
                      <a16:colId xmlns:a16="http://schemas.microsoft.com/office/drawing/2014/main" val="2697375923"/>
                    </a:ext>
                  </a:extLst>
                </a:gridCol>
              </a:tblGrid>
              <a:tr h="370840">
                <a:tc>
                  <a:txBody>
                    <a:bodyPr vert="horz" wrap="square"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nb-NO"/>
                        <a:t>Foredrag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nb-NO"/>
                        <a:t>Læremål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nb-NO"/>
                        <a:t>Foredragsholder, Org.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nb-NO"/>
                        <a:t>Sist endret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56769334"/>
                  </a:ext>
                </a:extLst>
              </a:tr>
              <a:tr h="370840">
                <a:tc>
                  <a:txBody>
                    <a:bodyPr vert="horz" wrap="square"/>
                    <a:lstStyle/>
                    <a:p>
                      <a:r>
                        <a:rPr lang="nb-NO"/>
                        <a:t>Slide 2-4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nb-NO">
                          <a:hlinkClick r:id="rId3" action="ppaction://hlinksldjump"/>
                        </a:rPr>
                        <a:t>Partikkelterapihistorie med vekt på protonterapi</a:t>
                      </a:r>
                      <a:endParaRPr lang="nb-NO"/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nb-NO"/>
                        <a:t>1.1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nb-NO"/>
                        <a:t>Ola Nordmann, HUS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nb-NO"/>
                        <a:t>01.10.2024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3428582"/>
                  </a:ext>
                </a:extLst>
              </a:tr>
              <a:tr h="370840">
                <a:tc>
                  <a:txBody>
                    <a:bodyPr vert="horz" wrap="square"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nb-NO"/>
                        <a:t>Slide 5-7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nb-NO">
                          <a:hlinkClick r:id="rId4" action="ppaction://hlinksldjump"/>
                        </a:rPr>
                        <a:t>Ulike partikkelterapianlegg i klinisk bruk</a:t>
                      </a:r>
                      <a:endParaRPr lang="nb-NO"/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nb-NO"/>
                        <a:t>1.2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nb-NO"/>
                        <a:t>Kari Nordmann, UIB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nb-NO"/>
                        <a:t>01.10.2024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6142343"/>
                  </a:ext>
                </a:extLst>
              </a:tr>
              <a:tr h="370840">
                <a:tc>
                  <a:txBody>
                    <a:bodyPr vert="horz" wrap="square"/>
                    <a:lstStyle/>
                    <a:p>
                      <a:r>
                        <a:rPr lang="nb-NO"/>
                        <a:t>Slide 8-10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nb-NO"/>
                        <a:t>Forskjellige teknikker for å spre protonstrålen og modulere energien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nb-NO"/>
                        <a:t>1.3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nb-NO"/>
                        <a:t>//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nb-NO"/>
                        <a:t>01.10.2024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1004716"/>
                  </a:ext>
                </a:extLst>
              </a:tr>
              <a:tr h="370840">
                <a:tc>
                  <a:txBody>
                    <a:bodyPr vert="horz" wrap="square"/>
                    <a:lstStyle/>
                    <a:p>
                      <a:r>
                        <a:rPr lang="nb-NO"/>
                        <a:t>Slide 11-12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nb-NO"/>
                        <a:t>Prioriteringer bak de norske protonanleggene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nb-NO"/>
                        <a:t>1.4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nb-NO"/>
                        <a:t>//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nb-NO"/>
                        <a:t>01.10.2024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61350571"/>
                  </a:ext>
                </a:extLst>
              </a:tr>
            </a:tbl>
          </a:graphicData>
        </a:graphic>
      </p:graphicFrame>
      <p:sp>
        <p:nvSpPr>
          <p:cNvPr id="12" name="TekstSylinder 11">
            <a:extLst>
              <a:ext uri="{FF2B5EF4-FFF2-40B4-BE49-F238E27FC236}">
                <a16:creationId xmlns:a16="http://schemas.microsoft.com/office/drawing/2014/main" id="{079918C6-DB65-1683-AF7F-B6AE76DF5BCB}"/>
              </a:ext>
            </a:extLst>
          </p:cNvPr>
          <p:cNvSpPr txBox="1"/>
          <p:nvPr/>
        </p:nvSpPr>
        <p:spPr>
          <a:xfrm>
            <a:off x="838200" y="1320039"/>
            <a:ext cx="100864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200" i="1">
                <a:solidFill>
                  <a:schemeClr val="bg1">
                    <a:lumMod val="50000"/>
                  </a:schemeClr>
                </a:solidFill>
              </a:rPr>
              <a:t>Denne presentasjonen skal sikre minimumskompetanse for læremålene listet nedenfor. Det er ens eget ansvar å holde seg oppdatert med tanke på endringer eller utvikling. Dersom en mener noe i presentasjonene er feil eller utdatert er det viktig at dette blir formidlet til ansvarlig for nasjonal kompetanseplan. </a:t>
            </a:r>
          </a:p>
        </p:txBody>
      </p:sp>
      <p:sp>
        <p:nvSpPr>
          <p:cNvPr id="13" name="TekstSylinder 12">
            <a:extLst>
              <a:ext uri="{FF2B5EF4-FFF2-40B4-BE49-F238E27FC236}">
                <a16:creationId xmlns:a16="http://schemas.microsoft.com/office/drawing/2014/main" id="{D06AE8EE-F870-C357-8891-93BE44E6CED7}"/>
              </a:ext>
            </a:extLst>
          </p:cNvPr>
          <p:cNvSpPr txBox="1"/>
          <p:nvPr/>
        </p:nvSpPr>
        <p:spPr>
          <a:xfrm>
            <a:off x="838199" y="2045713"/>
            <a:ext cx="11673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2400"/>
              <a:t>Innhold</a:t>
            </a:r>
          </a:p>
        </p:txBody>
      </p:sp>
      <p:sp>
        <p:nvSpPr>
          <p:cNvPr id="26" name="Plassholder for lysbildenummer 25">
            <a:extLst>
              <a:ext uri="{FF2B5EF4-FFF2-40B4-BE49-F238E27FC236}">
                <a16:creationId xmlns:a16="http://schemas.microsoft.com/office/drawing/2014/main" id="{F845B8CA-1CB9-C352-6796-92779F54FF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0" y="61876"/>
            <a:ext cx="468000" cy="360000"/>
          </a:xfrm>
        </p:spPr>
        <p:txBody>
          <a:bodyPr/>
          <a:lstStyle/>
          <a:p>
            <a:pPr algn="ctr"/>
            <a:fld id="{BC8CC03B-B61E-46F7-849C-14CEED5B6682}" type="slidenum">
              <a:rPr lang="nb-NO" sz="200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pPr algn="ctr"/>
              <a:t>1</a:t>
            </a:fld>
            <a:endParaRPr lang="nb-NO" sz="200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0" name="TekstSylinder 29">
            <a:extLst>
              <a:ext uri="{FF2B5EF4-FFF2-40B4-BE49-F238E27FC236}">
                <a16:creationId xmlns:a16="http://schemas.microsoft.com/office/drawing/2014/main" id="{E3378CD3-6459-6BBF-EFF2-967EB5B9222B}"/>
              </a:ext>
            </a:extLst>
          </p:cNvPr>
          <p:cNvSpPr txBox="1"/>
          <p:nvPr/>
        </p:nvSpPr>
        <p:spPr>
          <a:xfrm>
            <a:off x="1409008" y="5932779"/>
            <a:ext cx="4277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/>
              <a:t>Forventet gjennomføringstid er 25 minutter</a:t>
            </a:r>
          </a:p>
        </p:txBody>
      </p:sp>
      <p:pic>
        <p:nvPicPr>
          <p:cNvPr id="33" name="Grafikk 32" descr="Volum med heldekkende fyll">
            <a:extLst>
              <a:ext uri="{FF2B5EF4-FFF2-40B4-BE49-F238E27FC236}">
                <a16:creationId xmlns:a16="http://schemas.microsoft.com/office/drawing/2014/main" id="{C6AEEDD6-EDC8-84F5-47A0-ADF8052E53F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39496" y="6193846"/>
            <a:ext cx="540000" cy="540000"/>
          </a:xfrm>
          <a:prstGeom prst="rect">
            <a:avLst/>
          </a:prstGeom>
        </p:spPr>
      </p:pic>
      <p:pic>
        <p:nvPicPr>
          <p:cNvPr id="47" name="Picture 2" descr="Behandlingshjelpemidler.no – Spesialisthelsetjenester i hjemmet">
            <a:extLst>
              <a:ext uri="{FF2B5EF4-FFF2-40B4-BE49-F238E27FC236}">
                <a16:creationId xmlns:a16="http://schemas.microsoft.com/office/drawing/2014/main" id="{FB00525B-4A1B-CC9D-790A-8662C7D513C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87964" y="5845067"/>
            <a:ext cx="830370" cy="830370"/>
          </a:xfrm>
          <a:prstGeom prst="ellipse">
            <a:avLst/>
          </a:prstGeom>
          <a:noFill/>
          <a:effectLst>
            <a:softEdge rad="3175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29393106"/>
      </p:ext>
    </p:extLst>
  </p:cSld>
  <p:clrMapOvr>
    <a:masterClrMapping/>
  </p:clrMapOvr>
  <p:transition/>
  <p:timing/>
</p:sld>
</file>

<file path=ppt/slides/slide2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35" name="Gruppe 34">
            <a:extLst>
              <a:ext uri="{FF2B5EF4-FFF2-40B4-BE49-F238E27FC236}">
                <a16:creationId xmlns:a16="http://schemas.microsoft.com/office/drawing/2014/main" id="{68E3BD5E-8E9D-FC43-58C1-79E2379C31F2}"/>
              </a:ext>
            </a:extLst>
          </p:cNvPr>
          <p:cNvGrpSpPr/>
          <p:nvPr/>
        </p:nvGrpSpPr>
        <p:grpSpPr>
          <a:xfrm>
            <a:off x="0" y="0"/>
            <a:ext cx="12192000" cy="6858000"/>
            <a:chExt cx="12192000" cy="6858000"/>
          </a:xfrm>
        </p:grpSpPr>
        <p:sp>
          <p:nvSpPr>
            <p:cNvPr id="33" name="Rektangel: ett avrundet hjørne 32">
              <a:extLst>
                <a:ext uri="{FF2B5EF4-FFF2-40B4-BE49-F238E27FC236}">
                  <a16:creationId xmlns:a16="http://schemas.microsoft.com/office/drawing/2014/main" id="{40F74C0F-59CE-DA43-C250-B69757E0277C}"/>
                </a:ext>
              </a:extLst>
            </p:cNvPr>
            <p:cNvSpPr/>
            <p:nvPr/>
          </p:nvSpPr>
          <p:spPr>
            <a:xfrm>
              <a:off x="63149" y="5710412"/>
              <a:ext cx="1080000" cy="1080000"/>
            </a:xfrm>
            <a:prstGeom prst="round1Rect">
              <a:avLst>
                <a:gd name="adj" fmla="val 50000"/>
              </a:avLst>
            </a:prstGeom>
            <a:solidFill>
              <a:schemeClr val="accent1">
                <a:lumMod val="60000"/>
                <a:lumOff val="40000"/>
              </a:schemeClr>
            </a:solidFill>
            <a:ln w="127000" cmpd="thinThick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grpSp>
          <p:nvGrpSpPr>
            <p:cNvPr id="16" name="Gruppe 15">
              <a:extLst>
                <a:ext uri="{FF2B5EF4-FFF2-40B4-BE49-F238E27FC236}">
                  <a16:creationId xmlns:a16="http://schemas.microsoft.com/office/drawing/2014/main" id="{2C3A7C54-8A50-DC14-9400-B4C07F1BF877}"/>
                </a:ext>
              </a:extLst>
            </p:cNvPr>
            <p:cNvGrpSpPr/>
            <p:nvPr/>
          </p:nvGrpSpPr>
          <p:grpSpPr>
            <a:xfrm>
              <a:off x="0" y="0"/>
              <a:ext cx="12192000" cy="6858000"/>
              <a:chExt cx="12192000" cy="6858000"/>
            </a:xfrm>
          </p:grpSpPr>
          <p:cxnSp>
            <p:nvCxnSpPr>
              <p:cNvPr id="17" name="Rett linje 16">
                <a:extLst>
                  <a:ext uri="{FF2B5EF4-FFF2-40B4-BE49-F238E27FC236}">
                    <a16:creationId xmlns:a16="http://schemas.microsoft.com/office/drawing/2014/main" id="{254525F9-7983-6B90-CA7B-D718055731C3}"/>
                  </a:ext>
                </a:extLst>
              </p:cNvPr>
              <p:cNvCxnSpPr/>
              <p:nvPr/>
            </p:nvCxnSpPr>
            <p:spPr>
              <a:xfrm>
                <a:off x="0" y="61877"/>
                <a:ext cx="12192000" cy="0"/>
              </a:xfrm>
              <a:prstGeom prst="line">
                <a:avLst/>
              </a:prstGeom>
              <a:ln w="127000" cmpd="thickThin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Rett linje 19">
                <a:extLst>
                  <a:ext uri="{FF2B5EF4-FFF2-40B4-BE49-F238E27FC236}">
                    <a16:creationId xmlns:a16="http://schemas.microsoft.com/office/drawing/2014/main" id="{BCDC3F52-B934-FEA6-4125-9D62A6FE4F06}"/>
                  </a:ext>
                </a:extLst>
              </p:cNvPr>
              <p:cNvCxnSpPr/>
              <p:nvPr/>
            </p:nvCxnSpPr>
            <p:spPr>
              <a:xfrm flipH="1" flipV="1">
                <a:off x="12131700" y="0"/>
                <a:ext cx="0" cy="6858000"/>
              </a:xfrm>
              <a:prstGeom prst="line">
                <a:avLst/>
              </a:prstGeom>
              <a:ln w="127000" cmpd="thickThin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Rett linje 20">
                <a:extLst>
                  <a:ext uri="{FF2B5EF4-FFF2-40B4-BE49-F238E27FC236}">
                    <a16:creationId xmlns:a16="http://schemas.microsoft.com/office/drawing/2014/main" id="{5055FD61-8010-C786-27B4-8E664E973CCA}"/>
                  </a:ext>
                </a:extLst>
              </p:cNvPr>
              <p:cNvCxnSpPr/>
              <p:nvPr/>
            </p:nvCxnSpPr>
            <p:spPr>
              <a:xfrm flipH="1" flipV="1">
                <a:off x="60299" y="0"/>
                <a:ext cx="0" cy="6858000"/>
              </a:xfrm>
              <a:prstGeom prst="line">
                <a:avLst/>
              </a:prstGeom>
              <a:ln w="127000" cmpd="thinThick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3" name="Rektangel 22">
                <a:extLst>
                  <a:ext uri="{FF2B5EF4-FFF2-40B4-BE49-F238E27FC236}">
                    <a16:creationId xmlns:a16="http://schemas.microsoft.com/office/drawing/2014/main" id="{F9CBB80D-9A2B-8A5A-8486-3D94E6D85D42}"/>
                  </a:ext>
                </a:extLst>
              </p:cNvPr>
              <p:cNvSpPr/>
              <p:nvPr/>
            </p:nvSpPr>
            <p:spPr>
              <a:xfrm>
                <a:off x="0" y="6492875"/>
                <a:ext cx="12192000" cy="365125"/>
              </a:xfrm>
              <a:prstGeom prst="rect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3"/>
                <a:r>
                  <a:rPr lang="nb-NO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Ola Nordmann, HUS, </a:t>
                </a:r>
                <a:r>
                  <a:rPr lang="nb-NO">
                    <a:solidFill>
                      <a:schemeClr val="tx1">
                        <a:lumMod val="65000"/>
                        <a:lumOff val="35000"/>
                      </a:schemeClr>
                    </a:solidFill>
                    <a:hlinkClick r:id="rId2"/>
                  </a:rPr>
                  <a:t>ola.nordmann@helse-bergen.no</a:t>
                </a:r>
                <a:r>
                  <a:rPr lang="nb-NO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 </a:t>
                </a:r>
              </a:p>
            </p:txBody>
          </p:sp>
          <p:sp>
            <p:nvSpPr>
              <p:cNvPr id="24" name="Rektangel: ett avrundet hjørne 23">
                <a:extLst>
                  <a:ext uri="{FF2B5EF4-FFF2-40B4-BE49-F238E27FC236}">
                    <a16:creationId xmlns:a16="http://schemas.microsoft.com/office/drawing/2014/main" id="{A570D013-7CEC-E05F-8B9C-3AD0398CF8A9}"/>
                  </a:ext>
                </a:extLst>
              </p:cNvPr>
              <p:cNvSpPr/>
              <p:nvPr/>
            </p:nvSpPr>
            <p:spPr>
              <a:xfrm rot="5400000">
                <a:off x="65759" y="67776"/>
                <a:ext cx="360000" cy="360000"/>
              </a:xfrm>
              <a:prstGeom prst="round1Rect">
                <a:avLst>
                  <a:gd name="adj" fmla="val 50000"/>
                </a:avLst>
              </a:prstGeom>
              <a:solidFill>
                <a:schemeClr val="accent1">
                  <a:lumMod val="60000"/>
                  <a:lumOff val="40000"/>
                </a:schemeClr>
              </a:solidFill>
              <a:ln w="127000" cmpd="thinThick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sp>
            <p:nvSpPr>
              <p:cNvPr id="25" name="Rektangel: ett avrundet hjørne 24">
                <a:extLst>
                  <a:ext uri="{FF2B5EF4-FFF2-40B4-BE49-F238E27FC236}">
                    <a16:creationId xmlns:a16="http://schemas.microsoft.com/office/drawing/2014/main" id="{135CA23E-4535-495B-4659-30CAFC5A5B46}"/>
                  </a:ext>
                </a:extLst>
              </p:cNvPr>
              <p:cNvSpPr/>
              <p:nvPr/>
            </p:nvSpPr>
            <p:spPr>
              <a:xfrm rot="16200000">
                <a:off x="11411696" y="6066198"/>
                <a:ext cx="720000" cy="720000"/>
              </a:xfrm>
              <a:prstGeom prst="round1Rect">
                <a:avLst>
                  <a:gd name="adj" fmla="val 50000"/>
                </a:avLst>
              </a:prstGeom>
              <a:solidFill>
                <a:schemeClr val="accent1">
                  <a:lumMod val="60000"/>
                  <a:lumOff val="40000"/>
                </a:schemeClr>
              </a:solidFill>
              <a:ln w="127000" cmpd="thinThick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cxnSp>
            <p:nvCxnSpPr>
              <p:cNvPr id="29" name="Rett linje 28">
                <a:extLst>
                  <a:ext uri="{FF2B5EF4-FFF2-40B4-BE49-F238E27FC236}">
                    <a16:creationId xmlns:a16="http://schemas.microsoft.com/office/drawing/2014/main" id="{6BEDDE20-42F4-1107-95A7-6FC9F162A8FD}"/>
                  </a:ext>
                </a:extLst>
              </p:cNvPr>
              <p:cNvCxnSpPr/>
              <p:nvPr/>
            </p:nvCxnSpPr>
            <p:spPr>
              <a:xfrm>
                <a:off x="0" y="6505072"/>
                <a:ext cx="11518900" cy="0"/>
              </a:xfrm>
              <a:prstGeom prst="line">
                <a:avLst/>
              </a:prstGeom>
              <a:ln w="127000" cmpd="thinThick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4" name="Rektangel: ett avrundet hjørne 33">
              <a:extLst>
                <a:ext uri="{FF2B5EF4-FFF2-40B4-BE49-F238E27FC236}">
                  <a16:creationId xmlns:a16="http://schemas.microsoft.com/office/drawing/2014/main" id="{13B1F974-CF48-D986-19F5-2C174E945067}"/>
                </a:ext>
              </a:extLst>
            </p:cNvPr>
            <p:cNvSpPr/>
            <p:nvPr/>
          </p:nvSpPr>
          <p:spPr>
            <a:xfrm rot="10800000">
              <a:off x="11945850" y="72175"/>
              <a:ext cx="180000" cy="180000"/>
            </a:xfrm>
            <a:prstGeom prst="round1Rect">
              <a:avLst>
                <a:gd name="adj" fmla="val 50000"/>
              </a:avLst>
            </a:prstGeom>
            <a:solidFill>
              <a:schemeClr val="accent1">
                <a:lumMod val="60000"/>
                <a:lumOff val="40000"/>
              </a:schemeClr>
            </a:solidFill>
            <a:ln w="127000" cmpd="thinThick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</p:grpSp>
      <p:sp>
        <p:nvSpPr>
          <p:cNvPr id="4" name="Frihåndsform: figur 3">
            <a:extLst>
              <a:ext uri="{FF2B5EF4-FFF2-40B4-BE49-F238E27FC236}">
                <a16:creationId xmlns:a16="http://schemas.microsoft.com/office/drawing/2014/main" id="{2F15E47F-F578-1B2B-BF32-E05ECC3FFCEE}"/>
              </a:ext>
            </a:extLst>
          </p:cNvPr>
          <p:cNvSpPr/>
          <p:nvPr/>
        </p:nvSpPr>
        <p:spPr>
          <a:xfrm>
            <a:off x="838200" y="720150"/>
            <a:ext cx="10510837" cy="899314"/>
          </a:xfrm>
          <a:custGeom>
            <a:gdLst>
              <a:gd name="connsiteX0" fmla="*/ 0 w 8725179"/>
              <a:gd name="connsiteY0" fmla="*/ 488868 h 899314"/>
              <a:gd name="connsiteX1" fmla="*/ 6400800 w 8725179"/>
              <a:gd name="connsiteY1" fmla="*/ 480402 h 899314"/>
              <a:gd name="connsiteX2" fmla="*/ 7543800 w 8725179"/>
              <a:gd name="connsiteY2" fmla="*/ 471935 h 899314"/>
              <a:gd name="connsiteX3" fmla="*/ 8212666 w 8725179"/>
              <a:gd name="connsiteY3" fmla="*/ 421135 h 899314"/>
              <a:gd name="connsiteX4" fmla="*/ 8551333 w 8725179"/>
              <a:gd name="connsiteY4" fmla="*/ 6268 h 899314"/>
              <a:gd name="connsiteX5" fmla="*/ 8644466 w 8725179"/>
              <a:gd name="connsiteY5" fmla="*/ 785202 h 899314"/>
              <a:gd name="connsiteX6" fmla="*/ 8725179 w 8725179"/>
              <a:gd name="connsiteY6" fmla="*/ 897650 h 899314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725179" h="899313">
                <a:moveTo>
                  <a:pt x="0" y="488868"/>
                </a:moveTo>
                <a:lnTo>
                  <a:pt x="6400800" y="480402"/>
                </a:lnTo>
                <a:lnTo>
                  <a:pt x="7543800" y="471935"/>
                </a:lnTo>
                <a:cubicBezTo>
                  <a:pt x="7845778" y="462057"/>
                  <a:pt x="8044744" y="498746"/>
                  <a:pt x="8212666" y="421135"/>
                </a:cubicBezTo>
                <a:cubicBezTo>
                  <a:pt x="8380588" y="343524"/>
                  <a:pt x="8479366" y="-54410"/>
                  <a:pt x="8551333" y="6268"/>
                </a:cubicBezTo>
                <a:cubicBezTo>
                  <a:pt x="8623300" y="66946"/>
                  <a:pt x="8614833" y="637035"/>
                  <a:pt x="8644466" y="785202"/>
                </a:cubicBezTo>
                <a:cubicBezTo>
                  <a:pt x="8674099" y="933369"/>
                  <a:pt x="8697662" y="892887"/>
                  <a:pt x="8725179" y="897650"/>
                </a:cubicBezTo>
              </a:path>
            </a:pathLst>
          </a:custGeom>
          <a:ln w="1905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2" name="Tittel 1">
            <a:extLst>
              <a:ext uri="{FF2B5EF4-FFF2-40B4-BE49-F238E27FC236}">
                <a16:creationId xmlns:a16="http://schemas.microsoft.com/office/drawing/2014/main" id="{86934CDE-2118-C263-1465-0682FE074B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nb-NO" sz="3600"/>
              <a:t>1.1 – Partikkelterapihistorie med vekt på protonterapi</a:t>
            </a:r>
          </a:p>
        </p:txBody>
      </p:sp>
      <p:sp>
        <p:nvSpPr>
          <p:cNvPr id="26" name="Plassholder for lysbildenummer 25">
            <a:extLst>
              <a:ext uri="{FF2B5EF4-FFF2-40B4-BE49-F238E27FC236}">
                <a16:creationId xmlns:a16="http://schemas.microsoft.com/office/drawing/2014/main" id="{F845B8CA-1CB9-C352-6796-92779F54FF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0" y="61876"/>
            <a:ext cx="468000" cy="360000"/>
          </a:xfrm>
        </p:spPr>
        <p:txBody>
          <a:bodyPr/>
          <a:lstStyle/>
          <a:p>
            <a:pPr algn="ctr"/>
            <a:fld id="{BC8CC03B-B61E-46F7-849C-14CEED5B6682}" type="slidenum">
              <a:rPr lang="nb-NO" sz="200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pPr algn="ctr"/>
              <a:t>2</a:t>
            </a:fld>
            <a:endParaRPr lang="nb-NO" sz="200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6" name="Grafikk 5" descr="Volum med heldekkende fyll">
            <a:extLst>
              <a:ext uri="{FF2B5EF4-FFF2-40B4-BE49-F238E27FC236}">
                <a16:creationId xmlns:a16="http://schemas.microsoft.com/office/drawing/2014/main" id="{E8DFDC66-AB8A-49CB-5D47-68E78DF8DB7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39496" y="6193846"/>
            <a:ext cx="540000" cy="540000"/>
          </a:xfrm>
          <a:prstGeom prst="rect">
            <a:avLst/>
          </a:prstGeom>
        </p:spPr>
      </p:pic>
      <p:sp>
        <p:nvSpPr>
          <p:cNvPr id="15" name="Plassholder for innhold 14">
            <a:extLst>
              <a:ext uri="{FF2B5EF4-FFF2-40B4-BE49-F238E27FC236}">
                <a16:creationId xmlns:a16="http://schemas.microsoft.com/office/drawing/2014/main" id="{245D56E4-76B6-8434-DB9F-96C92B0D6A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b-NO" sz="1800"/>
              <a:t>Læringsmål:</a:t>
            </a:r>
          </a:p>
          <a:p>
            <a:pPr lvl="1"/>
            <a:r>
              <a:rPr lang="nb-NO" sz="1800"/>
              <a:t>Kjenne til detaljene som førte til at teknologien og behandlingen er som den er i dag og hvordan ny teknologi og kunnskap kan forbedre behandlingen yttligere. </a:t>
            </a:r>
          </a:p>
          <a:p>
            <a:pPr lvl="1"/>
            <a:r>
              <a:rPr lang="nb-NO" sz="1800"/>
              <a:t>Kjenne til nøkkelpunkter i historien om partikkelterapi (første behandling, behandling med Bragg peak plassert i målvolumet, roterende gantry, gantry med pencil beam scanning osv).</a:t>
            </a:r>
          </a:p>
        </p:txBody>
      </p:sp>
      <p:pic>
        <p:nvPicPr>
          <p:cNvPr id="3074" name="Picture 2" descr="Behandlingshjelpemidler.no – Spesialisthelsetjenester i hjemmet">
            <a:extLst>
              <a:ext uri="{FF2B5EF4-FFF2-40B4-BE49-F238E27FC236}">
                <a16:creationId xmlns:a16="http://schemas.microsoft.com/office/drawing/2014/main" id="{128E1D56-5B6C-15A8-8FAE-1031A11D804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87964" y="5845067"/>
            <a:ext cx="830370" cy="830370"/>
          </a:xfrm>
          <a:prstGeom prst="ellipse">
            <a:avLst/>
          </a:prstGeom>
          <a:noFill/>
          <a:effectLst>
            <a:softEdge rad="3175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33685013"/>
      </p:ext>
    </p:extLst>
  </p:cSld>
  <p:clrMapOvr>
    <a:masterClrMapping/>
  </p:clrMapOvr>
  <p:transition/>
  <p:timing/>
</p:sld>
</file>

<file path=ppt/slides/slide3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7" name="Gruppe 6">
            <a:extLst>
              <a:ext uri="{FF2B5EF4-FFF2-40B4-BE49-F238E27FC236}">
                <a16:creationId xmlns:a16="http://schemas.microsoft.com/office/drawing/2014/main" id="{98719CAC-73BC-9548-49E6-13417865A251}"/>
              </a:ext>
            </a:extLst>
          </p:cNvPr>
          <p:cNvGrpSpPr/>
          <p:nvPr/>
        </p:nvGrpSpPr>
        <p:grpSpPr>
          <a:xfrm>
            <a:off x="0" y="0"/>
            <a:ext cx="12192000" cy="6858000"/>
            <a:chExt cx="12192000" cy="6858000"/>
          </a:xfrm>
        </p:grpSpPr>
        <p:sp>
          <p:nvSpPr>
            <p:cNvPr id="8" name="Rektangel: ett avrundet hjørne 7">
              <a:extLst>
                <a:ext uri="{FF2B5EF4-FFF2-40B4-BE49-F238E27FC236}">
                  <a16:creationId xmlns:a16="http://schemas.microsoft.com/office/drawing/2014/main" id="{4A72154E-0377-E17A-A798-D63BECFB4C92}"/>
                </a:ext>
              </a:extLst>
            </p:cNvPr>
            <p:cNvSpPr/>
            <p:nvPr/>
          </p:nvSpPr>
          <p:spPr>
            <a:xfrm>
              <a:off x="63149" y="5710412"/>
              <a:ext cx="1080000" cy="1080000"/>
            </a:xfrm>
            <a:prstGeom prst="round1Rect">
              <a:avLst>
                <a:gd name="adj" fmla="val 50000"/>
              </a:avLst>
            </a:prstGeom>
            <a:solidFill>
              <a:schemeClr val="accent1">
                <a:lumMod val="60000"/>
                <a:lumOff val="40000"/>
              </a:schemeClr>
            </a:solidFill>
            <a:ln w="127000" cmpd="thinThick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grpSp>
          <p:nvGrpSpPr>
            <p:cNvPr id="9" name="Gruppe 8">
              <a:extLst>
                <a:ext uri="{FF2B5EF4-FFF2-40B4-BE49-F238E27FC236}">
                  <a16:creationId xmlns:a16="http://schemas.microsoft.com/office/drawing/2014/main" id="{87593823-284C-3F54-C6C6-29CFB5892A4D}"/>
                </a:ext>
              </a:extLst>
            </p:cNvPr>
            <p:cNvGrpSpPr/>
            <p:nvPr/>
          </p:nvGrpSpPr>
          <p:grpSpPr>
            <a:xfrm>
              <a:off x="0" y="0"/>
              <a:ext cx="12192000" cy="6858000"/>
              <a:chExt cx="12192000" cy="6858000"/>
            </a:xfrm>
          </p:grpSpPr>
          <p:cxnSp>
            <p:nvCxnSpPr>
              <p:cNvPr id="11" name="Rett linje 10">
                <a:extLst>
                  <a:ext uri="{FF2B5EF4-FFF2-40B4-BE49-F238E27FC236}">
                    <a16:creationId xmlns:a16="http://schemas.microsoft.com/office/drawing/2014/main" id="{992C524C-BDB8-4ACD-61A7-78AFA470BAE9}"/>
                  </a:ext>
                </a:extLst>
              </p:cNvPr>
              <p:cNvCxnSpPr/>
              <p:nvPr/>
            </p:nvCxnSpPr>
            <p:spPr>
              <a:xfrm>
                <a:off x="0" y="61877"/>
                <a:ext cx="12192000" cy="0"/>
              </a:xfrm>
              <a:prstGeom prst="line">
                <a:avLst/>
              </a:prstGeom>
              <a:ln w="127000" cmpd="thickThin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Rett linje 11">
                <a:extLst>
                  <a:ext uri="{FF2B5EF4-FFF2-40B4-BE49-F238E27FC236}">
                    <a16:creationId xmlns:a16="http://schemas.microsoft.com/office/drawing/2014/main" id="{858AE66A-9198-CE05-6554-BEE538DD3EFA}"/>
                  </a:ext>
                </a:extLst>
              </p:cNvPr>
              <p:cNvCxnSpPr/>
              <p:nvPr/>
            </p:nvCxnSpPr>
            <p:spPr>
              <a:xfrm flipH="1" flipV="1">
                <a:off x="12131700" y="0"/>
                <a:ext cx="0" cy="6858000"/>
              </a:xfrm>
              <a:prstGeom prst="line">
                <a:avLst/>
              </a:prstGeom>
              <a:ln w="127000" cmpd="thickThin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Rett linje 12">
                <a:extLst>
                  <a:ext uri="{FF2B5EF4-FFF2-40B4-BE49-F238E27FC236}">
                    <a16:creationId xmlns:a16="http://schemas.microsoft.com/office/drawing/2014/main" id="{B9ACA66D-CC52-B30E-E783-3D180689FD18}"/>
                  </a:ext>
                </a:extLst>
              </p:cNvPr>
              <p:cNvCxnSpPr/>
              <p:nvPr/>
            </p:nvCxnSpPr>
            <p:spPr>
              <a:xfrm flipH="1" flipV="1">
                <a:off x="60299" y="0"/>
                <a:ext cx="0" cy="6858000"/>
              </a:xfrm>
              <a:prstGeom prst="line">
                <a:avLst/>
              </a:prstGeom>
              <a:ln w="127000" cmpd="thinThick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4" name="Rektangel 13">
                <a:extLst>
                  <a:ext uri="{FF2B5EF4-FFF2-40B4-BE49-F238E27FC236}">
                    <a16:creationId xmlns:a16="http://schemas.microsoft.com/office/drawing/2014/main" id="{9D449AAA-B911-239B-66B1-F9289B425222}"/>
                  </a:ext>
                </a:extLst>
              </p:cNvPr>
              <p:cNvSpPr/>
              <p:nvPr/>
            </p:nvSpPr>
            <p:spPr>
              <a:xfrm>
                <a:off x="0" y="6492875"/>
                <a:ext cx="12192000" cy="365125"/>
              </a:xfrm>
              <a:prstGeom prst="rect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3"/>
                <a:r>
                  <a:rPr lang="nb-NO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Ola Nordmann, HUS, </a:t>
                </a:r>
                <a:r>
                  <a:rPr lang="nb-NO">
                    <a:solidFill>
                      <a:schemeClr val="tx1">
                        <a:lumMod val="65000"/>
                        <a:lumOff val="35000"/>
                      </a:schemeClr>
                    </a:solidFill>
                    <a:hlinkClick r:id="rId2"/>
                  </a:rPr>
                  <a:t>ola.nordmann@helse-bergen.no</a:t>
                </a:r>
                <a:r>
                  <a:rPr lang="nb-NO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 </a:t>
                </a:r>
              </a:p>
            </p:txBody>
          </p:sp>
          <p:sp>
            <p:nvSpPr>
              <p:cNvPr id="18" name="Rektangel: ett avrundet hjørne 17">
                <a:extLst>
                  <a:ext uri="{FF2B5EF4-FFF2-40B4-BE49-F238E27FC236}">
                    <a16:creationId xmlns:a16="http://schemas.microsoft.com/office/drawing/2014/main" id="{F77713E8-F53C-0EDF-429E-E186E49E91CF}"/>
                  </a:ext>
                </a:extLst>
              </p:cNvPr>
              <p:cNvSpPr/>
              <p:nvPr/>
            </p:nvSpPr>
            <p:spPr>
              <a:xfrm rot="5400000">
                <a:off x="65759" y="67776"/>
                <a:ext cx="360000" cy="360000"/>
              </a:xfrm>
              <a:prstGeom prst="round1Rect">
                <a:avLst>
                  <a:gd name="adj" fmla="val 50000"/>
                </a:avLst>
              </a:prstGeom>
              <a:solidFill>
                <a:schemeClr val="accent1">
                  <a:lumMod val="60000"/>
                  <a:lumOff val="40000"/>
                </a:schemeClr>
              </a:solidFill>
              <a:ln w="127000" cmpd="thinThick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sp>
            <p:nvSpPr>
              <p:cNvPr id="19" name="Rektangel: ett avrundet hjørne 18">
                <a:extLst>
                  <a:ext uri="{FF2B5EF4-FFF2-40B4-BE49-F238E27FC236}">
                    <a16:creationId xmlns:a16="http://schemas.microsoft.com/office/drawing/2014/main" id="{C5D1CDCA-4331-F0B6-78D2-B10D81C5178C}"/>
                  </a:ext>
                </a:extLst>
              </p:cNvPr>
              <p:cNvSpPr/>
              <p:nvPr/>
            </p:nvSpPr>
            <p:spPr>
              <a:xfrm rot="16200000">
                <a:off x="11411696" y="6066198"/>
                <a:ext cx="720000" cy="720000"/>
              </a:xfrm>
              <a:prstGeom prst="round1Rect">
                <a:avLst>
                  <a:gd name="adj" fmla="val 50000"/>
                </a:avLst>
              </a:prstGeom>
              <a:solidFill>
                <a:schemeClr val="accent1">
                  <a:lumMod val="60000"/>
                  <a:lumOff val="40000"/>
                </a:schemeClr>
              </a:solidFill>
              <a:ln w="127000" cmpd="thinThick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cxnSp>
            <p:nvCxnSpPr>
              <p:cNvPr id="22" name="Rett linje 21">
                <a:extLst>
                  <a:ext uri="{FF2B5EF4-FFF2-40B4-BE49-F238E27FC236}">
                    <a16:creationId xmlns:a16="http://schemas.microsoft.com/office/drawing/2014/main" id="{63905031-2803-0C6A-7798-371AA9F22C34}"/>
                  </a:ext>
                </a:extLst>
              </p:cNvPr>
              <p:cNvCxnSpPr/>
              <p:nvPr/>
            </p:nvCxnSpPr>
            <p:spPr>
              <a:xfrm>
                <a:off x="0" y="6505072"/>
                <a:ext cx="11518900" cy="0"/>
              </a:xfrm>
              <a:prstGeom prst="line">
                <a:avLst/>
              </a:prstGeom>
              <a:ln w="127000" cmpd="thinThick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0" name="Rektangel: ett avrundet hjørne 9">
              <a:extLst>
                <a:ext uri="{FF2B5EF4-FFF2-40B4-BE49-F238E27FC236}">
                  <a16:creationId xmlns:a16="http://schemas.microsoft.com/office/drawing/2014/main" id="{57ADBCDE-7679-B7DB-69F7-7BA159B2EED9}"/>
                </a:ext>
              </a:extLst>
            </p:cNvPr>
            <p:cNvSpPr/>
            <p:nvPr/>
          </p:nvSpPr>
          <p:spPr>
            <a:xfrm rot="10800000">
              <a:off x="11945850" y="72175"/>
              <a:ext cx="180000" cy="180000"/>
            </a:xfrm>
            <a:prstGeom prst="round1Rect">
              <a:avLst>
                <a:gd name="adj" fmla="val 50000"/>
              </a:avLst>
            </a:prstGeom>
            <a:solidFill>
              <a:schemeClr val="accent1">
                <a:lumMod val="60000"/>
                <a:lumOff val="40000"/>
              </a:schemeClr>
            </a:solidFill>
            <a:ln w="127000" cmpd="thinThick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</p:grpSp>
      <p:sp>
        <p:nvSpPr>
          <p:cNvPr id="4" name="Frihåndsform: figur 3">
            <a:extLst>
              <a:ext uri="{FF2B5EF4-FFF2-40B4-BE49-F238E27FC236}">
                <a16:creationId xmlns:a16="http://schemas.microsoft.com/office/drawing/2014/main" id="{2F15E47F-F578-1B2B-BF32-E05ECC3FFCEE}"/>
              </a:ext>
            </a:extLst>
          </p:cNvPr>
          <p:cNvSpPr/>
          <p:nvPr/>
        </p:nvSpPr>
        <p:spPr>
          <a:xfrm>
            <a:off x="838200" y="720150"/>
            <a:ext cx="10510837" cy="899314"/>
          </a:xfrm>
          <a:custGeom>
            <a:gdLst>
              <a:gd name="connsiteX0" fmla="*/ 0 w 8725179"/>
              <a:gd name="connsiteY0" fmla="*/ 488868 h 899314"/>
              <a:gd name="connsiteX1" fmla="*/ 6400800 w 8725179"/>
              <a:gd name="connsiteY1" fmla="*/ 480402 h 899314"/>
              <a:gd name="connsiteX2" fmla="*/ 7543800 w 8725179"/>
              <a:gd name="connsiteY2" fmla="*/ 471935 h 899314"/>
              <a:gd name="connsiteX3" fmla="*/ 8212666 w 8725179"/>
              <a:gd name="connsiteY3" fmla="*/ 421135 h 899314"/>
              <a:gd name="connsiteX4" fmla="*/ 8551333 w 8725179"/>
              <a:gd name="connsiteY4" fmla="*/ 6268 h 899314"/>
              <a:gd name="connsiteX5" fmla="*/ 8644466 w 8725179"/>
              <a:gd name="connsiteY5" fmla="*/ 785202 h 899314"/>
              <a:gd name="connsiteX6" fmla="*/ 8725179 w 8725179"/>
              <a:gd name="connsiteY6" fmla="*/ 897650 h 899314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725179" h="899313">
                <a:moveTo>
                  <a:pt x="0" y="488868"/>
                </a:moveTo>
                <a:lnTo>
                  <a:pt x="6400800" y="480402"/>
                </a:lnTo>
                <a:lnTo>
                  <a:pt x="7543800" y="471935"/>
                </a:lnTo>
                <a:cubicBezTo>
                  <a:pt x="7845778" y="462057"/>
                  <a:pt x="8044744" y="498746"/>
                  <a:pt x="8212666" y="421135"/>
                </a:cubicBezTo>
                <a:cubicBezTo>
                  <a:pt x="8380588" y="343524"/>
                  <a:pt x="8479366" y="-54410"/>
                  <a:pt x="8551333" y="6268"/>
                </a:cubicBezTo>
                <a:cubicBezTo>
                  <a:pt x="8623300" y="66946"/>
                  <a:pt x="8614833" y="637035"/>
                  <a:pt x="8644466" y="785202"/>
                </a:cubicBezTo>
                <a:cubicBezTo>
                  <a:pt x="8674099" y="933369"/>
                  <a:pt x="8697662" y="892887"/>
                  <a:pt x="8725179" y="897650"/>
                </a:cubicBezTo>
              </a:path>
            </a:pathLst>
          </a:custGeom>
          <a:ln w="1905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2" name="Tittel 1">
            <a:extLst>
              <a:ext uri="{FF2B5EF4-FFF2-40B4-BE49-F238E27FC236}">
                <a16:creationId xmlns:a16="http://schemas.microsoft.com/office/drawing/2014/main" id="{86934CDE-2118-C263-1465-0682FE074B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81036"/>
            <a:ext cx="10515600" cy="791661"/>
          </a:xfrm>
        </p:spPr>
        <p:txBody>
          <a:bodyPr>
            <a:normAutofit/>
          </a:bodyPr>
          <a:lstStyle/>
          <a:p>
            <a:r>
              <a:rPr lang="nb-NO" sz="3200"/>
              <a:t>Historie</a:t>
            </a:r>
          </a:p>
        </p:txBody>
      </p:sp>
      <p:sp>
        <p:nvSpPr>
          <p:cNvPr id="26" name="Plassholder for lysbildenummer 25">
            <a:extLst>
              <a:ext uri="{FF2B5EF4-FFF2-40B4-BE49-F238E27FC236}">
                <a16:creationId xmlns:a16="http://schemas.microsoft.com/office/drawing/2014/main" id="{F845B8CA-1CB9-C352-6796-92779F54FF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0" y="61876"/>
            <a:ext cx="468000" cy="360000"/>
          </a:xfrm>
        </p:spPr>
        <p:txBody>
          <a:bodyPr/>
          <a:lstStyle/>
          <a:p>
            <a:pPr algn="ctr"/>
            <a:fld id="{BC8CC03B-B61E-46F7-849C-14CEED5B6682}" type="slidenum">
              <a:rPr lang="nb-NO" sz="200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pPr algn="ctr"/>
              <a:t>3</a:t>
            </a:fld>
            <a:endParaRPr lang="nb-NO" sz="200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6" name="Grafikk 5" descr="Volum med heldekkende fyll">
            <a:extLst>
              <a:ext uri="{FF2B5EF4-FFF2-40B4-BE49-F238E27FC236}">
                <a16:creationId xmlns:a16="http://schemas.microsoft.com/office/drawing/2014/main" id="{E8DFDC66-AB8A-49CB-5D47-68E78DF8DB7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39496" y="6193846"/>
            <a:ext cx="540000" cy="540000"/>
          </a:xfrm>
          <a:prstGeom prst="rect">
            <a:avLst/>
          </a:prstGeom>
        </p:spPr>
      </p:pic>
      <p:sp>
        <p:nvSpPr>
          <p:cNvPr id="15" name="Plassholder for innhold 14">
            <a:extLst>
              <a:ext uri="{FF2B5EF4-FFF2-40B4-BE49-F238E27FC236}">
                <a16:creationId xmlns:a16="http://schemas.microsoft.com/office/drawing/2014/main" id="{245D56E4-76B6-8434-DB9F-96C92B0D6A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382249" cy="1744202"/>
          </a:xfrm>
        </p:spPr>
        <p:txBody>
          <a:bodyPr>
            <a:normAutofit/>
          </a:bodyPr>
          <a:lstStyle/>
          <a:p>
            <a:r>
              <a:rPr lang="nb-NO" sz="1800"/>
              <a:t>På 1940-tallet ble de unike fysiske egenskapene til protoner og deres potensielle fordeler i strålebehandling først anerkjent. Dette førte til de første behandlingene av pasienter med protoner på 1950-tallet.</a:t>
            </a:r>
          </a:p>
          <a:p>
            <a:r>
              <a:rPr lang="nb-NO" sz="1800"/>
              <a:t>Sånn og sånn</a:t>
            </a:r>
          </a:p>
          <a:p>
            <a:r>
              <a:rPr lang="nb-NO" sz="1800"/>
              <a:t>Mer og mer</a:t>
            </a:r>
          </a:p>
        </p:txBody>
      </p:sp>
      <p:sp>
        <p:nvSpPr>
          <p:cNvPr id="3" name="Rektangel 2">
            <a:extLst>
              <a:ext uri="{FF2B5EF4-FFF2-40B4-BE49-F238E27FC236}">
                <a16:creationId xmlns:a16="http://schemas.microsoft.com/office/drawing/2014/main" id="{8CBC0C1C-1144-37B6-C2FD-9A364D091FC1}"/>
              </a:ext>
            </a:extLst>
          </p:cNvPr>
          <p:cNvSpPr/>
          <p:nvPr/>
        </p:nvSpPr>
        <p:spPr>
          <a:xfrm>
            <a:off x="6908800" y="3265205"/>
            <a:ext cx="3743590" cy="257986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>
                <a:solidFill>
                  <a:schemeClr val="tx1"/>
                </a:solidFill>
              </a:rPr>
              <a:t>Et bilde du har tatt eller laget selv.</a:t>
            </a:r>
          </a:p>
          <a:p>
            <a:pPr algn="ctr"/>
            <a:r>
              <a:rPr lang="nb-NO">
                <a:solidFill>
                  <a:schemeClr val="tx1"/>
                </a:solidFill>
              </a:rPr>
              <a:t>Vær obs på copyright!</a:t>
            </a:r>
          </a:p>
        </p:txBody>
      </p:sp>
      <p:sp>
        <p:nvSpPr>
          <p:cNvPr id="5" name="Plassholder for innhold 14">
            <a:extLst>
              <a:ext uri="{FF2B5EF4-FFF2-40B4-BE49-F238E27FC236}">
                <a16:creationId xmlns:a16="http://schemas.microsoft.com/office/drawing/2014/main" id="{F586E139-1314-14D5-5F1F-CC8267B179F4}"/>
              </a:ext>
            </a:extLst>
          </p:cNvPr>
          <p:cNvSpPr txBox="1"/>
          <p:nvPr/>
        </p:nvSpPr>
        <p:spPr>
          <a:xfrm>
            <a:off x="1685739" y="4159250"/>
            <a:ext cx="6093541" cy="17442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b-NO" sz="1800"/>
              <a:t>Bla bla bla</a:t>
            </a:r>
            <a:endParaRPr lang="nb-NO" sz="1800"/>
          </a:p>
          <a:p>
            <a:r>
              <a:rPr lang="nb-NO" sz="1800"/>
              <a:t>Sånn og sånn</a:t>
            </a:r>
          </a:p>
          <a:p>
            <a:r>
              <a:rPr lang="nb-NO" sz="1800"/>
              <a:t>Mer og mer</a:t>
            </a:r>
          </a:p>
        </p:txBody>
      </p:sp>
      <p:pic>
        <p:nvPicPr>
          <p:cNvPr id="27" name="Picture 2" descr="Behandlingshjelpemidler.no – Spesialisthelsetjenester i hjemmet">
            <a:extLst>
              <a:ext uri="{FF2B5EF4-FFF2-40B4-BE49-F238E27FC236}">
                <a16:creationId xmlns:a16="http://schemas.microsoft.com/office/drawing/2014/main" id="{36EA39B7-62A0-800D-B34D-48D75205F0E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87964" y="5845067"/>
            <a:ext cx="830370" cy="830370"/>
          </a:xfrm>
          <a:prstGeom prst="ellipse">
            <a:avLst/>
          </a:prstGeom>
          <a:noFill/>
          <a:effectLst>
            <a:softEdge rad="3175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71083494"/>
      </p:ext>
    </p:extLst>
  </p:cSld>
  <p:clrMapOvr>
    <a:masterClrMapping/>
  </p:clrMapOvr>
  <p:transition/>
  <p:timing/>
</p:sld>
</file>

<file path=ppt/slides/slide4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11" name="Gruppe 10">
            <a:extLst>
              <a:ext uri="{FF2B5EF4-FFF2-40B4-BE49-F238E27FC236}">
                <a16:creationId xmlns:a16="http://schemas.microsoft.com/office/drawing/2014/main" id="{2DC82E58-0365-3439-A657-E4FA1FFD9D4A}"/>
              </a:ext>
            </a:extLst>
          </p:cNvPr>
          <p:cNvGrpSpPr/>
          <p:nvPr/>
        </p:nvGrpSpPr>
        <p:grpSpPr>
          <a:xfrm>
            <a:off x="0" y="0"/>
            <a:ext cx="12192000" cy="6858000"/>
            <a:chExt cx="12192000" cy="6858000"/>
          </a:xfrm>
        </p:grpSpPr>
        <p:sp>
          <p:nvSpPr>
            <p:cNvPr id="12" name="Rektangel: ett avrundet hjørne 11">
              <a:extLst>
                <a:ext uri="{FF2B5EF4-FFF2-40B4-BE49-F238E27FC236}">
                  <a16:creationId xmlns:a16="http://schemas.microsoft.com/office/drawing/2014/main" id="{0F804AC9-9B30-DAC6-BF43-E490927C6A65}"/>
                </a:ext>
              </a:extLst>
            </p:cNvPr>
            <p:cNvSpPr/>
            <p:nvPr/>
          </p:nvSpPr>
          <p:spPr>
            <a:xfrm>
              <a:off x="63149" y="5710412"/>
              <a:ext cx="1080000" cy="1080000"/>
            </a:xfrm>
            <a:prstGeom prst="round1Rect">
              <a:avLst>
                <a:gd name="adj" fmla="val 50000"/>
              </a:avLst>
            </a:prstGeom>
            <a:solidFill>
              <a:schemeClr val="accent1">
                <a:lumMod val="60000"/>
                <a:lumOff val="40000"/>
              </a:schemeClr>
            </a:solidFill>
            <a:ln w="127000" cmpd="thinThick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grpSp>
          <p:nvGrpSpPr>
            <p:cNvPr id="13" name="Gruppe 12">
              <a:extLst>
                <a:ext uri="{FF2B5EF4-FFF2-40B4-BE49-F238E27FC236}">
                  <a16:creationId xmlns:a16="http://schemas.microsoft.com/office/drawing/2014/main" id="{F55857C5-84E2-A603-3C8F-E09C3CCEF29D}"/>
                </a:ext>
              </a:extLst>
            </p:cNvPr>
            <p:cNvGrpSpPr/>
            <p:nvPr/>
          </p:nvGrpSpPr>
          <p:grpSpPr>
            <a:xfrm>
              <a:off x="0" y="0"/>
              <a:ext cx="12192000" cy="6858000"/>
              <a:chExt cx="12192000" cy="6858000"/>
            </a:xfrm>
          </p:grpSpPr>
          <p:cxnSp>
            <p:nvCxnSpPr>
              <p:cNvPr id="18" name="Rett linje 17">
                <a:extLst>
                  <a:ext uri="{FF2B5EF4-FFF2-40B4-BE49-F238E27FC236}">
                    <a16:creationId xmlns:a16="http://schemas.microsoft.com/office/drawing/2014/main" id="{6264F234-E541-7872-3EB1-CB68D086D344}"/>
                  </a:ext>
                </a:extLst>
              </p:cNvPr>
              <p:cNvCxnSpPr/>
              <p:nvPr/>
            </p:nvCxnSpPr>
            <p:spPr>
              <a:xfrm>
                <a:off x="0" y="61877"/>
                <a:ext cx="12192000" cy="0"/>
              </a:xfrm>
              <a:prstGeom prst="line">
                <a:avLst/>
              </a:prstGeom>
              <a:ln w="127000" cmpd="thickThin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Rett linje 18">
                <a:extLst>
                  <a:ext uri="{FF2B5EF4-FFF2-40B4-BE49-F238E27FC236}">
                    <a16:creationId xmlns:a16="http://schemas.microsoft.com/office/drawing/2014/main" id="{2D3E4DA8-375D-AB7C-CF17-0957F1CED246}"/>
                  </a:ext>
                </a:extLst>
              </p:cNvPr>
              <p:cNvCxnSpPr/>
              <p:nvPr/>
            </p:nvCxnSpPr>
            <p:spPr>
              <a:xfrm flipH="1" flipV="1">
                <a:off x="12131700" y="0"/>
                <a:ext cx="0" cy="6858000"/>
              </a:xfrm>
              <a:prstGeom prst="line">
                <a:avLst/>
              </a:prstGeom>
              <a:ln w="127000" cmpd="thickThin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Rett linje 21">
                <a:extLst>
                  <a:ext uri="{FF2B5EF4-FFF2-40B4-BE49-F238E27FC236}">
                    <a16:creationId xmlns:a16="http://schemas.microsoft.com/office/drawing/2014/main" id="{B07D6308-95E7-55BA-3771-93BA844AFD83}"/>
                  </a:ext>
                </a:extLst>
              </p:cNvPr>
              <p:cNvCxnSpPr/>
              <p:nvPr/>
            </p:nvCxnSpPr>
            <p:spPr>
              <a:xfrm flipH="1" flipV="1">
                <a:off x="60299" y="0"/>
                <a:ext cx="0" cy="6858000"/>
              </a:xfrm>
              <a:prstGeom prst="line">
                <a:avLst/>
              </a:prstGeom>
              <a:ln w="127000" cmpd="thinThick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7" name="Rektangel 26">
                <a:extLst>
                  <a:ext uri="{FF2B5EF4-FFF2-40B4-BE49-F238E27FC236}">
                    <a16:creationId xmlns:a16="http://schemas.microsoft.com/office/drawing/2014/main" id="{4FB16C85-19B6-0ED8-5990-2F337441D987}"/>
                  </a:ext>
                </a:extLst>
              </p:cNvPr>
              <p:cNvSpPr/>
              <p:nvPr/>
            </p:nvSpPr>
            <p:spPr>
              <a:xfrm>
                <a:off x="0" y="6492875"/>
                <a:ext cx="12192000" cy="365125"/>
              </a:xfrm>
              <a:prstGeom prst="rect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3"/>
                <a:r>
                  <a:rPr lang="nb-NO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Ola Nordmann, HUS, </a:t>
                </a:r>
                <a:r>
                  <a:rPr lang="nb-NO">
                    <a:solidFill>
                      <a:schemeClr val="tx1">
                        <a:lumMod val="65000"/>
                        <a:lumOff val="35000"/>
                      </a:schemeClr>
                    </a:solidFill>
                    <a:hlinkClick r:id="rId2"/>
                  </a:rPr>
                  <a:t>ola.nordmann@helse-bergen.no</a:t>
                </a:r>
                <a:r>
                  <a:rPr lang="nb-NO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 </a:t>
                </a:r>
              </a:p>
            </p:txBody>
          </p:sp>
          <p:sp>
            <p:nvSpPr>
              <p:cNvPr id="28" name="Rektangel: ett avrundet hjørne 27">
                <a:extLst>
                  <a:ext uri="{FF2B5EF4-FFF2-40B4-BE49-F238E27FC236}">
                    <a16:creationId xmlns:a16="http://schemas.microsoft.com/office/drawing/2014/main" id="{E3936C55-1ABF-8B00-F325-17D3792F33AC}"/>
                  </a:ext>
                </a:extLst>
              </p:cNvPr>
              <p:cNvSpPr/>
              <p:nvPr/>
            </p:nvSpPr>
            <p:spPr>
              <a:xfrm rot="5400000">
                <a:off x="65759" y="67776"/>
                <a:ext cx="360000" cy="360000"/>
              </a:xfrm>
              <a:prstGeom prst="round1Rect">
                <a:avLst>
                  <a:gd name="adj" fmla="val 50000"/>
                </a:avLst>
              </a:prstGeom>
              <a:solidFill>
                <a:schemeClr val="accent1">
                  <a:lumMod val="60000"/>
                  <a:lumOff val="40000"/>
                </a:schemeClr>
              </a:solidFill>
              <a:ln w="127000" cmpd="thinThick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sp>
            <p:nvSpPr>
              <p:cNvPr id="30" name="Rektangel: ett avrundet hjørne 29">
                <a:extLst>
                  <a:ext uri="{FF2B5EF4-FFF2-40B4-BE49-F238E27FC236}">
                    <a16:creationId xmlns:a16="http://schemas.microsoft.com/office/drawing/2014/main" id="{5F453400-E138-1EC5-F1B8-C4B5A9BBA6EE}"/>
                  </a:ext>
                </a:extLst>
              </p:cNvPr>
              <p:cNvSpPr/>
              <p:nvPr/>
            </p:nvSpPr>
            <p:spPr>
              <a:xfrm rot="16200000">
                <a:off x="11411696" y="6066198"/>
                <a:ext cx="720000" cy="720000"/>
              </a:xfrm>
              <a:prstGeom prst="round1Rect">
                <a:avLst>
                  <a:gd name="adj" fmla="val 50000"/>
                </a:avLst>
              </a:prstGeom>
              <a:solidFill>
                <a:schemeClr val="accent1">
                  <a:lumMod val="60000"/>
                  <a:lumOff val="40000"/>
                </a:schemeClr>
              </a:solidFill>
              <a:ln w="127000" cmpd="thinThick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cxnSp>
            <p:nvCxnSpPr>
              <p:cNvPr id="31" name="Rett linje 30">
                <a:extLst>
                  <a:ext uri="{FF2B5EF4-FFF2-40B4-BE49-F238E27FC236}">
                    <a16:creationId xmlns:a16="http://schemas.microsoft.com/office/drawing/2014/main" id="{CC400CDF-E42A-A654-3F15-AC8C1E3021EA}"/>
                  </a:ext>
                </a:extLst>
              </p:cNvPr>
              <p:cNvCxnSpPr/>
              <p:nvPr/>
            </p:nvCxnSpPr>
            <p:spPr>
              <a:xfrm>
                <a:off x="0" y="6505072"/>
                <a:ext cx="11518900" cy="0"/>
              </a:xfrm>
              <a:prstGeom prst="line">
                <a:avLst/>
              </a:prstGeom>
              <a:ln w="127000" cmpd="thinThick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4" name="Rektangel: ett avrundet hjørne 13">
              <a:extLst>
                <a:ext uri="{FF2B5EF4-FFF2-40B4-BE49-F238E27FC236}">
                  <a16:creationId xmlns:a16="http://schemas.microsoft.com/office/drawing/2014/main" id="{9E692447-0FFD-8C2C-D759-646576E2BE63}"/>
                </a:ext>
              </a:extLst>
            </p:cNvPr>
            <p:cNvSpPr/>
            <p:nvPr/>
          </p:nvSpPr>
          <p:spPr>
            <a:xfrm rot="10800000">
              <a:off x="11945850" y="72175"/>
              <a:ext cx="180000" cy="180000"/>
            </a:xfrm>
            <a:prstGeom prst="round1Rect">
              <a:avLst>
                <a:gd name="adj" fmla="val 50000"/>
              </a:avLst>
            </a:prstGeom>
            <a:solidFill>
              <a:schemeClr val="accent1">
                <a:lumMod val="60000"/>
                <a:lumOff val="40000"/>
              </a:schemeClr>
            </a:solidFill>
            <a:ln w="127000" cmpd="thinThick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</p:grpSp>
      <p:sp>
        <p:nvSpPr>
          <p:cNvPr id="4" name="Frihåndsform: figur 3">
            <a:extLst>
              <a:ext uri="{FF2B5EF4-FFF2-40B4-BE49-F238E27FC236}">
                <a16:creationId xmlns:a16="http://schemas.microsoft.com/office/drawing/2014/main" id="{2F15E47F-F578-1B2B-BF32-E05ECC3FFCEE}"/>
              </a:ext>
            </a:extLst>
          </p:cNvPr>
          <p:cNvSpPr/>
          <p:nvPr/>
        </p:nvSpPr>
        <p:spPr>
          <a:xfrm>
            <a:off x="838200" y="720150"/>
            <a:ext cx="10510837" cy="899314"/>
          </a:xfrm>
          <a:custGeom>
            <a:gdLst>
              <a:gd name="connsiteX0" fmla="*/ 0 w 8725179"/>
              <a:gd name="connsiteY0" fmla="*/ 488868 h 899314"/>
              <a:gd name="connsiteX1" fmla="*/ 6400800 w 8725179"/>
              <a:gd name="connsiteY1" fmla="*/ 480402 h 899314"/>
              <a:gd name="connsiteX2" fmla="*/ 7543800 w 8725179"/>
              <a:gd name="connsiteY2" fmla="*/ 471935 h 899314"/>
              <a:gd name="connsiteX3" fmla="*/ 8212666 w 8725179"/>
              <a:gd name="connsiteY3" fmla="*/ 421135 h 899314"/>
              <a:gd name="connsiteX4" fmla="*/ 8551333 w 8725179"/>
              <a:gd name="connsiteY4" fmla="*/ 6268 h 899314"/>
              <a:gd name="connsiteX5" fmla="*/ 8644466 w 8725179"/>
              <a:gd name="connsiteY5" fmla="*/ 785202 h 899314"/>
              <a:gd name="connsiteX6" fmla="*/ 8725179 w 8725179"/>
              <a:gd name="connsiteY6" fmla="*/ 897650 h 899314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725179" h="899313">
                <a:moveTo>
                  <a:pt x="0" y="488868"/>
                </a:moveTo>
                <a:lnTo>
                  <a:pt x="6400800" y="480402"/>
                </a:lnTo>
                <a:lnTo>
                  <a:pt x="7543800" y="471935"/>
                </a:lnTo>
                <a:cubicBezTo>
                  <a:pt x="7845778" y="462057"/>
                  <a:pt x="8044744" y="498746"/>
                  <a:pt x="8212666" y="421135"/>
                </a:cubicBezTo>
                <a:cubicBezTo>
                  <a:pt x="8380588" y="343524"/>
                  <a:pt x="8479366" y="-54410"/>
                  <a:pt x="8551333" y="6268"/>
                </a:cubicBezTo>
                <a:cubicBezTo>
                  <a:pt x="8623300" y="66946"/>
                  <a:pt x="8614833" y="637035"/>
                  <a:pt x="8644466" y="785202"/>
                </a:cubicBezTo>
                <a:cubicBezTo>
                  <a:pt x="8674099" y="933369"/>
                  <a:pt x="8697662" y="892887"/>
                  <a:pt x="8725179" y="897650"/>
                </a:cubicBezTo>
              </a:path>
            </a:pathLst>
          </a:custGeom>
          <a:ln w="1905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26" name="Plassholder for lysbildenummer 25">
            <a:extLst>
              <a:ext uri="{FF2B5EF4-FFF2-40B4-BE49-F238E27FC236}">
                <a16:creationId xmlns:a16="http://schemas.microsoft.com/office/drawing/2014/main" id="{F845B8CA-1CB9-C352-6796-92779F54FF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0" y="61876"/>
            <a:ext cx="468000" cy="360000"/>
          </a:xfrm>
        </p:spPr>
        <p:txBody>
          <a:bodyPr/>
          <a:lstStyle/>
          <a:p>
            <a:pPr algn="ctr"/>
            <a:fld id="{BC8CC03B-B61E-46F7-849C-14CEED5B6682}" type="slidenum">
              <a:rPr lang="nb-NO" sz="200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pPr algn="ctr"/>
              <a:t>4</a:t>
            </a:fld>
            <a:endParaRPr lang="nb-NO" sz="200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6" name="Grafikk 5" descr="Volum med heldekkende fyll">
            <a:extLst>
              <a:ext uri="{FF2B5EF4-FFF2-40B4-BE49-F238E27FC236}">
                <a16:creationId xmlns:a16="http://schemas.microsoft.com/office/drawing/2014/main" id="{E8DFDC66-AB8A-49CB-5D47-68E78DF8DB7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39496" y="6193846"/>
            <a:ext cx="540000" cy="540000"/>
          </a:xfrm>
          <a:prstGeom prst="rect">
            <a:avLst/>
          </a:prstGeom>
        </p:spPr>
      </p:pic>
      <p:sp>
        <p:nvSpPr>
          <p:cNvPr id="15" name="Plassholder for innhold 14">
            <a:extLst>
              <a:ext uri="{FF2B5EF4-FFF2-40B4-BE49-F238E27FC236}">
                <a16:creationId xmlns:a16="http://schemas.microsoft.com/office/drawing/2014/main" id="{245D56E4-76B6-8434-DB9F-96C92B0D6A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b-NO" sz="1800"/>
              <a:t>Referanse 1</a:t>
            </a:r>
          </a:p>
          <a:p>
            <a:r>
              <a:rPr lang="nb-NO" sz="1800"/>
              <a:t>Referanse 2</a:t>
            </a:r>
          </a:p>
          <a:p>
            <a:r>
              <a:rPr lang="nb-NO" sz="1800"/>
              <a:t>Manual 1</a:t>
            </a:r>
          </a:p>
          <a:p>
            <a:r>
              <a:rPr lang="nb-NO" sz="1800"/>
              <a:t>Manual 2</a:t>
            </a:r>
          </a:p>
          <a:p>
            <a:r>
              <a:rPr lang="nb-NO" sz="1800"/>
              <a:t>Nasjonal prosedyre 1</a:t>
            </a:r>
          </a:p>
          <a:p>
            <a:r>
              <a:rPr lang="nb-NO" sz="1800"/>
              <a:t>Nasjonal prosedyre 2</a:t>
            </a:r>
          </a:p>
          <a:p>
            <a:r>
              <a:rPr lang="nb-NO" sz="1800"/>
              <a:t>Bok 1</a:t>
            </a:r>
          </a:p>
          <a:p>
            <a:r>
              <a:rPr lang="nb-NO" sz="1800"/>
              <a:t>Bok 2</a:t>
            </a:r>
          </a:p>
        </p:txBody>
      </p:sp>
      <p:sp>
        <p:nvSpPr>
          <p:cNvPr id="10" name="Tittel 1">
            <a:extLst>
              <a:ext uri="{FF2B5EF4-FFF2-40B4-BE49-F238E27FC236}">
                <a16:creationId xmlns:a16="http://schemas.microsoft.com/office/drawing/2014/main" id="{CE878DE8-6192-620F-0D49-BD6827CBD7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81036"/>
            <a:ext cx="10515600" cy="791661"/>
          </a:xfrm>
        </p:spPr>
        <p:txBody>
          <a:bodyPr>
            <a:normAutofit/>
          </a:bodyPr>
          <a:lstStyle/>
          <a:p>
            <a:r>
              <a:rPr lang="nb-NO" sz="3200"/>
              <a:t>Litteraturliste</a:t>
            </a:r>
          </a:p>
        </p:txBody>
      </p:sp>
      <p:pic>
        <p:nvPicPr>
          <p:cNvPr id="32" name="Picture 2" descr="Behandlingshjelpemidler.no – Spesialisthelsetjenester i hjemmet">
            <a:extLst>
              <a:ext uri="{FF2B5EF4-FFF2-40B4-BE49-F238E27FC236}">
                <a16:creationId xmlns:a16="http://schemas.microsoft.com/office/drawing/2014/main" id="{F35892E1-E68D-72A9-67E0-FE3FD4C00A2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87964" y="5845067"/>
            <a:ext cx="830370" cy="830370"/>
          </a:xfrm>
          <a:prstGeom prst="ellipse">
            <a:avLst/>
          </a:prstGeom>
          <a:noFill/>
          <a:effectLst>
            <a:softEdge rad="3175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71284827"/>
      </p:ext>
    </p:extLst>
  </p:cSld>
  <p:clrMapOvr>
    <a:masterClrMapping/>
  </p:clrMapOvr>
  <p:transition/>
  <p:timing/>
</p:sld>
</file>

<file path=ppt/slides/slide5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7" name="Gruppe 6">
            <a:extLst>
              <a:ext uri="{FF2B5EF4-FFF2-40B4-BE49-F238E27FC236}">
                <a16:creationId xmlns:a16="http://schemas.microsoft.com/office/drawing/2014/main" id="{A00B1C9C-652A-CAFA-8FD0-3743D671F151}"/>
              </a:ext>
            </a:extLst>
          </p:cNvPr>
          <p:cNvGrpSpPr/>
          <p:nvPr/>
        </p:nvGrpSpPr>
        <p:grpSpPr>
          <a:xfrm>
            <a:off x="0" y="0"/>
            <a:ext cx="12192000" cy="6858000"/>
            <a:chExt cx="12192000" cy="6858000"/>
          </a:xfrm>
        </p:grpSpPr>
        <p:sp>
          <p:nvSpPr>
            <p:cNvPr id="8" name="Rektangel: ett avrundet hjørne 7">
              <a:extLst>
                <a:ext uri="{FF2B5EF4-FFF2-40B4-BE49-F238E27FC236}">
                  <a16:creationId xmlns:a16="http://schemas.microsoft.com/office/drawing/2014/main" id="{472164AF-A256-85E0-2665-44C4016F7AE9}"/>
                </a:ext>
              </a:extLst>
            </p:cNvPr>
            <p:cNvSpPr/>
            <p:nvPr/>
          </p:nvSpPr>
          <p:spPr>
            <a:xfrm>
              <a:off x="63149" y="5710412"/>
              <a:ext cx="1080000" cy="1080000"/>
            </a:xfrm>
            <a:prstGeom prst="round1Rect">
              <a:avLst>
                <a:gd name="adj" fmla="val 50000"/>
              </a:avLst>
            </a:prstGeom>
            <a:solidFill>
              <a:schemeClr val="accent1">
                <a:lumMod val="60000"/>
                <a:lumOff val="40000"/>
              </a:schemeClr>
            </a:solidFill>
            <a:ln w="127000" cmpd="thinThick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grpSp>
          <p:nvGrpSpPr>
            <p:cNvPr id="9" name="Gruppe 8">
              <a:extLst>
                <a:ext uri="{FF2B5EF4-FFF2-40B4-BE49-F238E27FC236}">
                  <a16:creationId xmlns:a16="http://schemas.microsoft.com/office/drawing/2014/main" id="{7C49E7C7-AE58-85F5-5451-7A3339611CE8}"/>
                </a:ext>
              </a:extLst>
            </p:cNvPr>
            <p:cNvGrpSpPr/>
            <p:nvPr/>
          </p:nvGrpSpPr>
          <p:grpSpPr>
            <a:xfrm>
              <a:off x="0" y="0"/>
              <a:ext cx="12192000" cy="6858000"/>
              <a:chExt cx="12192000" cy="6858000"/>
            </a:xfrm>
          </p:grpSpPr>
          <p:cxnSp>
            <p:nvCxnSpPr>
              <p:cNvPr id="11" name="Rett linje 10">
                <a:extLst>
                  <a:ext uri="{FF2B5EF4-FFF2-40B4-BE49-F238E27FC236}">
                    <a16:creationId xmlns:a16="http://schemas.microsoft.com/office/drawing/2014/main" id="{FAA2F8BD-7BE7-66D1-E69E-D408D003FF21}"/>
                  </a:ext>
                </a:extLst>
              </p:cNvPr>
              <p:cNvCxnSpPr/>
              <p:nvPr/>
            </p:nvCxnSpPr>
            <p:spPr>
              <a:xfrm>
                <a:off x="0" y="61877"/>
                <a:ext cx="12192000" cy="0"/>
              </a:xfrm>
              <a:prstGeom prst="line">
                <a:avLst/>
              </a:prstGeom>
              <a:ln w="127000" cmpd="thickThin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Rett linje 11">
                <a:extLst>
                  <a:ext uri="{FF2B5EF4-FFF2-40B4-BE49-F238E27FC236}">
                    <a16:creationId xmlns:a16="http://schemas.microsoft.com/office/drawing/2014/main" id="{65EC239D-02B3-01BE-BEAC-B28B40A44884}"/>
                  </a:ext>
                </a:extLst>
              </p:cNvPr>
              <p:cNvCxnSpPr/>
              <p:nvPr/>
            </p:nvCxnSpPr>
            <p:spPr>
              <a:xfrm flipH="1" flipV="1">
                <a:off x="12131700" y="0"/>
                <a:ext cx="0" cy="6858000"/>
              </a:xfrm>
              <a:prstGeom prst="line">
                <a:avLst/>
              </a:prstGeom>
              <a:ln w="127000" cmpd="thickThin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Rett linje 12">
                <a:extLst>
                  <a:ext uri="{FF2B5EF4-FFF2-40B4-BE49-F238E27FC236}">
                    <a16:creationId xmlns:a16="http://schemas.microsoft.com/office/drawing/2014/main" id="{7423E0EE-6858-B6D9-6CE0-DC0DE34C64DA}"/>
                  </a:ext>
                </a:extLst>
              </p:cNvPr>
              <p:cNvCxnSpPr/>
              <p:nvPr/>
            </p:nvCxnSpPr>
            <p:spPr>
              <a:xfrm flipH="1" flipV="1">
                <a:off x="60299" y="0"/>
                <a:ext cx="0" cy="6858000"/>
              </a:xfrm>
              <a:prstGeom prst="line">
                <a:avLst/>
              </a:prstGeom>
              <a:ln w="127000" cmpd="thinThick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4" name="Rektangel 13">
                <a:extLst>
                  <a:ext uri="{FF2B5EF4-FFF2-40B4-BE49-F238E27FC236}">
                    <a16:creationId xmlns:a16="http://schemas.microsoft.com/office/drawing/2014/main" id="{B140AEAF-DCEC-410D-79C9-31B4D7ABF0D6}"/>
                  </a:ext>
                </a:extLst>
              </p:cNvPr>
              <p:cNvSpPr/>
              <p:nvPr/>
            </p:nvSpPr>
            <p:spPr>
              <a:xfrm>
                <a:off x="0" y="6492875"/>
                <a:ext cx="12192000" cy="365125"/>
              </a:xfrm>
              <a:prstGeom prst="rect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3"/>
                <a:r>
                  <a:rPr lang="nb-NO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Kari Nordmann, UIB, </a:t>
                </a:r>
                <a:r>
                  <a:rPr lang="nb-NO">
                    <a:solidFill>
                      <a:schemeClr val="tx1">
                        <a:lumMod val="65000"/>
                        <a:lumOff val="35000"/>
                      </a:schemeClr>
                    </a:solidFill>
                    <a:hlinkClick r:id="rId2"/>
                  </a:rPr>
                  <a:t>kari.nordmann@uib.no</a:t>
                </a:r>
                <a:r>
                  <a:rPr lang="nb-NO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 </a:t>
                </a:r>
              </a:p>
            </p:txBody>
          </p:sp>
          <p:sp>
            <p:nvSpPr>
              <p:cNvPr id="18" name="Rektangel: ett avrundet hjørne 17">
                <a:extLst>
                  <a:ext uri="{FF2B5EF4-FFF2-40B4-BE49-F238E27FC236}">
                    <a16:creationId xmlns:a16="http://schemas.microsoft.com/office/drawing/2014/main" id="{A17390B0-CF75-1094-3C3E-543BA2A87316}"/>
                  </a:ext>
                </a:extLst>
              </p:cNvPr>
              <p:cNvSpPr/>
              <p:nvPr/>
            </p:nvSpPr>
            <p:spPr>
              <a:xfrm rot="5400000">
                <a:off x="65759" y="67776"/>
                <a:ext cx="360000" cy="360000"/>
              </a:xfrm>
              <a:prstGeom prst="round1Rect">
                <a:avLst>
                  <a:gd name="adj" fmla="val 50000"/>
                </a:avLst>
              </a:prstGeom>
              <a:solidFill>
                <a:schemeClr val="accent1">
                  <a:lumMod val="60000"/>
                  <a:lumOff val="40000"/>
                </a:schemeClr>
              </a:solidFill>
              <a:ln w="127000" cmpd="thinThick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sp>
            <p:nvSpPr>
              <p:cNvPr id="19" name="Rektangel: ett avrundet hjørne 18">
                <a:extLst>
                  <a:ext uri="{FF2B5EF4-FFF2-40B4-BE49-F238E27FC236}">
                    <a16:creationId xmlns:a16="http://schemas.microsoft.com/office/drawing/2014/main" id="{A07478C9-86BD-C16A-8E69-A4603AC933F3}"/>
                  </a:ext>
                </a:extLst>
              </p:cNvPr>
              <p:cNvSpPr/>
              <p:nvPr/>
            </p:nvSpPr>
            <p:spPr>
              <a:xfrm rot="16200000">
                <a:off x="11411696" y="6066198"/>
                <a:ext cx="720000" cy="720000"/>
              </a:xfrm>
              <a:prstGeom prst="round1Rect">
                <a:avLst>
                  <a:gd name="adj" fmla="val 50000"/>
                </a:avLst>
              </a:prstGeom>
              <a:solidFill>
                <a:schemeClr val="accent1">
                  <a:lumMod val="60000"/>
                  <a:lumOff val="40000"/>
                </a:schemeClr>
              </a:solidFill>
              <a:ln w="127000" cmpd="thinThick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cxnSp>
            <p:nvCxnSpPr>
              <p:cNvPr id="22" name="Rett linje 21">
                <a:extLst>
                  <a:ext uri="{FF2B5EF4-FFF2-40B4-BE49-F238E27FC236}">
                    <a16:creationId xmlns:a16="http://schemas.microsoft.com/office/drawing/2014/main" id="{52018FC5-5D79-87F7-6200-FAF2E4674918}"/>
                  </a:ext>
                </a:extLst>
              </p:cNvPr>
              <p:cNvCxnSpPr/>
              <p:nvPr/>
            </p:nvCxnSpPr>
            <p:spPr>
              <a:xfrm>
                <a:off x="0" y="6505072"/>
                <a:ext cx="11518900" cy="0"/>
              </a:xfrm>
              <a:prstGeom prst="line">
                <a:avLst/>
              </a:prstGeom>
              <a:ln w="127000" cmpd="thinThick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0" name="Rektangel: ett avrundet hjørne 9">
              <a:extLst>
                <a:ext uri="{FF2B5EF4-FFF2-40B4-BE49-F238E27FC236}">
                  <a16:creationId xmlns:a16="http://schemas.microsoft.com/office/drawing/2014/main" id="{DAD8BCB9-9F38-9DC4-C8F3-DC6C11419A39}"/>
                </a:ext>
              </a:extLst>
            </p:cNvPr>
            <p:cNvSpPr/>
            <p:nvPr/>
          </p:nvSpPr>
          <p:spPr>
            <a:xfrm rot="10800000">
              <a:off x="11945850" y="72175"/>
              <a:ext cx="180000" cy="180000"/>
            </a:xfrm>
            <a:prstGeom prst="round1Rect">
              <a:avLst>
                <a:gd name="adj" fmla="val 50000"/>
              </a:avLst>
            </a:prstGeom>
            <a:solidFill>
              <a:schemeClr val="accent1">
                <a:lumMod val="60000"/>
                <a:lumOff val="40000"/>
              </a:schemeClr>
            </a:solidFill>
            <a:ln w="127000" cmpd="thinThick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</p:grpSp>
      <p:sp>
        <p:nvSpPr>
          <p:cNvPr id="4" name="Frihåndsform: figur 3">
            <a:extLst>
              <a:ext uri="{FF2B5EF4-FFF2-40B4-BE49-F238E27FC236}">
                <a16:creationId xmlns:a16="http://schemas.microsoft.com/office/drawing/2014/main" id="{2F15E47F-F578-1B2B-BF32-E05ECC3FFCEE}"/>
              </a:ext>
            </a:extLst>
          </p:cNvPr>
          <p:cNvSpPr/>
          <p:nvPr/>
        </p:nvSpPr>
        <p:spPr>
          <a:xfrm>
            <a:off x="838200" y="720150"/>
            <a:ext cx="10510837" cy="899314"/>
          </a:xfrm>
          <a:custGeom>
            <a:gdLst>
              <a:gd name="connsiteX0" fmla="*/ 0 w 8725179"/>
              <a:gd name="connsiteY0" fmla="*/ 488868 h 899314"/>
              <a:gd name="connsiteX1" fmla="*/ 6400800 w 8725179"/>
              <a:gd name="connsiteY1" fmla="*/ 480402 h 899314"/>
              <a:gd name="connsiteX2" fmla="*/ 7543800 w 8725179"/>
              <a:gd name="connsiteY2" fmla="*/ 471935 h 899314"/>
              <a:gd name="connsiteX3" fmla="*/ 8212666 w 8725179"/>
              <a:gd name="connsiteY3" fmla="*/ 421135 h 899314"/>
              <a:gd name="connsiteX4" fmla="*/ 8551333 w 8725179"/>
              <a:gd name="connsiteY4" fmla="*/ 6268 h 899314"/>
              <a:gd name="connsiteX5" fmla="*/ 8644466 w 8725179"/>
              <a:gd name="connsiteY5" fmla="*/ 785202 h 899314"/>
              <a:gd name="connsiteX6" fmla="*/ 8725179 w 8725179"/>
              <a:gd name="connsiteY6" fmla="*/ 897650 h 899314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725179" h="899313">
                <a:moveTo>
                  <a:pt x="0" y="488868"/>
                </a:moveTo>
                <a:lnTo>
                  <a:pt x="6400800" y="480402"/>
                </a:lnTo>
                <a:lnTo>
                  <a:pt x="7543800" y="471935"/>
                </a:lnTo>
                <a:cubicBezTo>
                  <a:pt x="7845778" y="462057"/>
                  <a:pt x="8044744" y="498746"/>
                  <a:pt x="8212666" y="421135"/>
                </a:cubicBezTo>
                <a:cubicBezTo>
                  <a:pt x="8380588" y="343524"/>
                  <a:pt x="8479366" y="-54410"/>
                  <a:pt x="8551333" y="6268"/>
                </a:cubicBezTo>
                <a:cubicBezTo>
                  <a:pt x="8623300" y="66946"/>
                  <a:pt x="8614833" y="637035"/>
                  <a:pt x="8644466" y="785202"/>
                </a:cubicBezTo>
                <a:cubicBezTo>
                  <a:pt x="8674099" y="933369"/>
                  <a:pt x="8697662" y="892887"/>
                  <a:pt x="8725179" y="897650"/>
                </a:cubicBezTo>
              </a:path>
            </a:pathLst>
          </a:custGeom>
          <a:ln w="1905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2" name="Tittel 1">
            <a:extLst>
              <a:ext uri="{FF2B5EF4-FFF2-40B4-BE49-F238E27FC236}">
                <a16:creationId xmlns:a16="http://schemas.microsoft.com/office/drawing/2014/main" id="{86934CDE-2118-C263-1465-0682FE074B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sz="4000"/>
              <a:t>1.2 – Ulike partikkelterapianlegg i klinisk bruk</a:t>
            </a:r>
          </a:p>
        </p:txBody>
      </p:sp>
      <p:sp>
        <p:nvSpPr>
          <p:cNvPr id="26" name="Plassholder for lysbildenummer 25">
            <a:extLst>
              <a:ext uri="{FF2B5EF4-FFF2-40B4-BE49-F238E27FC236}">
                <a16:creationId xmlns:a16="http://schemas.microsoft.com/office/drawing/2014/main" id="{F845B8CA-1CB9-C352-6796-92779F54FF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0" y="61876"/>
            <a:ext cx="468000" cy="360000"/>
          </a:xfrm>
        </p:spPr>
        <p:txBody>
          <a:bodyPr/>
          <a:lstStyle/>
          <a:p>
            <a:pPr algn="ctr"/>
            <a:fld id="{BC8CC03B-B61E-46F7-849C-14CEED5B6682}" type="slidenum">
              <a:rPr lang="nb-NO" sz="200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pPr algn="ctr"/>
              <a:t>5</a:t>
            </a:fld>
            <a:endParaRPr lang="nb-NO" sz="200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6" name="Grafikk 5" descr="Volum med heldekkende fyll">
            <a:extLst>
              <a:ext uri="{FF2B5EF4-FFF2-40B4-BE49-F238E27FC236}">
                <a16:creationId xmlns:a16="http://schemas.microsoft.com/office/drawing/2014/main" id="{E8DFDC66-AB8A-49CB-5D47-68E78DF8DB7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39496" y="6193846"/>
            <a:ext cx="540000" cy="540000"/>
          </a:xfrm>
          <a:prstGeom prst="rect">
            <a:avLst/>
          </a:prstGeom>
        </p:spPr>
      </p:pic>
      <p:sp>
        <p:nvSpPr>
          <p:cNvPr id="15" name="Plassholder for innhold 14">
            <a:extLst>
              <a:ext uri="{FF2B5EF4-FFF2-40B4-BE49-F238E27FC236}">
                <a16:creationId xmlns:a16="http://schemas.microsoft.com/office/drawing/2014/main" id="{245D56E4-76B6-8434-DB9F-96C92B0D6A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b-NO" sz="1800"/>
              <a:t>Læringsmål:</a:t>
            </a:r>
          </a:p>
          <a:p>
            <a:pPr lvl="1"/>
            <a:r>
              <a:rPr lang="nb-NO" sz="1800"/>
              <a:t>Grunnleggende kunnskap om en klassisk syklotron og forstå hvordan den er ulik en synkrotron. Vite om de potensielle fordeler og ulemper med forskjellige akseleratorer og gantry. </a:t>
            </a:r>
          </a:p>
          <a:p>
            <a:pPr lvl="1"/>
            <a:r>
              <a:rPr lang="nb-NO" sz="1800"/>
              <a:t>Kjenne til at det finnes flere måter å akselerere partikler og at det finnes forskjellige type gantry.</a:t>
            </a:r>
          </a:p>
        </p:txBody>
      </p:sp>
      <p:sp>
        <p:nvSpPr>
          <p:cNvPr id="31" name="Rektangel 30">
            <a:extLst>
              <a:ext uri="{FF2B5EF4-FFF2-40B4-BE49-F238E27FC236}">
                <a16:creationId xmlns:a16="http://schemas.microsoft.com/office/drawing/2014/main" id="{B75179DE-F964-9483-E7D7-0ED7F90033B9}"/>
              </a:ext>
            </a:extLst>
          </p:cNvPr>
          <p:cNvSpPr/>
          <p:nvPr/>
        </p:nvSpPr>
        <p:spPr>
          <a:xfrm>
            <a:off x="6247201" y="3352544"/>
            <a:ext cx="3622204" cy="27490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>
                <a:solidFill>
                  <a:schemeClr val="tx1"/>
                </a:solidFill>
              </a:rPr>
              <a:t>Et bilde du har tatt eller laget selv.</a:t>
            </a:r>
          </a:p>
          <a:p>
            <a:pPr algn="ctr"/>
            <a:r>
              <a:rPr lang="nb-NO">
                <a:solidFill>
                  <a:schemeClr val="tx1"/>
                </a:solidFill>
              </a:rPr>
              <a:t>Vær obs på copyright!</a:t>
            </a:r>
          </a:p>
        </p:txBody>
      </p:sp>
      <p:pic>
        <p:nvPicPr>
          <p:cNvPr id="27" name="Picture 2" descr="UIB logo">
            <a:extLst>
              <a:ext uri="{FF2B5EF4-FFF2-40B4-BE49-F238E27FC236}">
                <a16:creationId xmlns:a16="http://schemas.microsoft.com/office/drawing/2014/main" id="{3DD9FFEB-39A2-00C3-4BDD-0807844587D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80899" y="5828162"/>
            <a:ext cx="844500" cy="844500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65935936"/>
      </p:ext>
    </p:extLst>
  </p:cSld>
  <p:clrMapOvr>
    <a:masterClrMapping/>
  </p:clrMapOvr>
  <p:transition/>
  <p:timing/>
</p:sld>
</file>

<file path=ppt/slides/slide6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7" name="Gruppe 6">
            <a:extLst>
              <a:ext uri="{FF2B5EF4-FFF2-40B4-BE49-F238E27FC236}">
                <a16:creationId xmlns:a16="http://schemas.microsoft.com/office/drawing/2014/main" id="{98719CAC-73BC-9548-49E6-13417865A251}"/>
              </a:ext>
            </a:extLst>
          </p:cNvPr>
          <p:cNvGrpSpPr/>
          <p:nvPr/>
        </p:nvGrpSpPr>
        <p:grpSpPr>
          <a:xfrm>
            <a:off x="0" y="0"/>
            <a:ext cx="12192000" cy="6858000"/>
            <a:chExt cx="12192000" cy="6858000"/>
          </a:xfrm>
        </p:grpSpPr>
        <p:sp>
          <p:nvSpPr>
            <p:cNvPr id="8" name="Rektangel: ett avrundet hjørne 7">
              <a:extLst>
                <a:ext uri="{FF2B5EF4-FFF2-40B4-BE49-F238E27FC236}">
                  <a16:creationId xmlns:a16="http://schemas.microsoft.com/office/drawing/2014/main" id="{4A72154E-0377-E17A-A798-D63BECFB4C92}"/>
                </a:ext>
              </a:extLst>
            </p:cNvPr>
            <p:cNvSpPr/>
            <p:nvPr/>
          </p:nvSpPr>
          <p:spPr>
            <a:xfrm>
              <a:off x="63149" y="5710412"/>
              <a:ext cx="1080000" cy="1080000"/>
            </a:xfrm>
            <a:prstGeom prst="round1Rect">
              <a:avLst>
                <a:gd name="adj" fmla="val 50000"/>
              </a:avLst>
            </a:prstGeom>
            <a:solidFill>
              <a:schemeClr val="accent1">
                <a:lumMod val="60000"/>
                <a:lumOff val="40000"/>
              </a:schemeClr>
            </a:solidFill>
            <a:ln w="127000" cmpd="thinThick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grpSp>
          <p:nvGrpSpPr>
            <p:cNvPr id="9" name="Gruppe 8">
              <a:extLst>
                <a:ext uri="{FF2B5EF4-FFF2-40B4-BE49-F238E27FC236}">
                  <a16:creationId xmlns:a16="http://schemas.microsoft.com/office/drawing/2014/main" id="{87593823-284C-3F54-C6C6-29CFB5892A4D}"/>
                </a:ext>
              </a:extLst>
            </p:cNvPr>
            <p:cNvGrpSpPr/>
            <p:nvPr/>
          </p:nvGrpSpPr>
          <p:grpSpPr>
            <a:xfrm>
              <a:off x="0" y="0"/>
              <a:ext cx="12192000" cy="6858000"/>
              <a:chExt cx="12192000" cy="6858000"/>
            </a:xfrm>
          </p:grpSpPr>
          <p:cxnSp>
            <p:nvCxnSpPr>
              <p:cNvPr id="11" name="Rett linje 10">
                <a:extLst>
                  <a:ext uri="{FF2B5EF4-FFF2-40B4-BE49-F238E27FC236}">
                    <a16:creationId xmlns:a16="http://schemas.microsoft.com/office/drawing/2014/main" id="{992C524C-BDB8-4ACD-61A7-78AFA470BAE9}"/>
                  </a:ext>
                </a:extLst>
              </p:cNvPr>
              <p:cNvCxnSpPr/>
              <p:nvPr/>
            </p:nvCxnSpPr>
            <p:spPr>
              <a:xfrm>
                <a:off x="0" y="61877"/>
                <a:ext cx="12192000" cy="0"/>
              </a:xfrm>
              <a:prstGeom prst="line">
                <a:avLst/>
              </a:prstGeom>
              <a:ln w="127000" cmpd="thickThin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Rett linje 11">
                <a:extLst>
                  <a:ext uri="{FF2B5EF4-FFF2-40B4-BE49-F238E27FC236}">
                    <a16:creationId xmlns:a16="http://schemas.microsoft.com/office/drawing/2014/main" id="{858AE66A-9198-CE05-6554-BEE538DD3EFA}"/>
                  </a:ext>
                </a:extLst>
              </p:cNvPr>
              <p:cNvCxnSpPr/>
              <p:nvPr/>
            </p:nvCxnSpPr>
            <p:spPr>
              <a:xfrm flipH="1" flipV="1">
                <a:off x="12131700" y="0"/>
                <a:ext cx="0" cy="6858000"/>
              </a:xfrm>
              <a:prstGeom prst="line">
                <a:avLst/>
              </a:prstGeom>
              <a:ln w="127000" cmpd="thickThin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Rett linje 12">
                <a:extLst>
                  <a:ext uri="{FF2B5EF4-FFF2-40B4-BE49-F238E27FC236}">
                    <a16:creationId xmlns:a16="http://schemas.microsoft.com/office/drawing/2014/main" id="{B9ACA66D-CC52-B30E-E783-3D180689FD18}"/>
                  </a:ext>
                </a:extLst>
              </p:cNvPr>
              <p:cNvCxnSpPr/>
              <p:nvPr/>
            </p:nvCxnSpPr>
            <p:spPr>
              <a:xfrm flipH="1" flipV="1">
                <a:off x="60299" y="0"/>
                <a:ext cx="0" cy="6858000"/>
              </a:xfrm>
              <a:prstGeom prst="line">
                <a:avLst/>
              </a:prstGeom>
              <a:ln w="127000" cmpd="thinThick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4" name="Rektangel 13">
                <a:extLst>
                  <a:ext uri="{FF2B5EF4-FFF2-40B4-BE49-F238E27FC236}">
                    <a16:creationId xmlns:a16="http://schemas.microsoft.com/office/drawing/2014/main" id="{9D449AAA-B911-239B-66B1-F9289B425222}"/>
                  </a:ext>
                </a:extLst>
              </p:cNvPr>
              <p:cNvSpPr/>
              <p:nvPr/>
            </p:nvSpPr>
            <p:spPr>
              <a:xfrm>
                <a:off x="0" y="6492875"/>
                <a:ext cx="12192000" cy="365125"/>
              </a:xfrm>
              <a:prstGeom prst="rect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3"/>
                <a:r>
                  <a:rPr lang="nb-NO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Kari Nordmann, UIB, </a:t>
                </a:r>
                <a:r>
                  <a:rPr lang="nb-NO">
                    <a:solidFill>
                      <a:schemeClr val="tx1">
                        <a:lumMod val="65000"/>
                        <a:lumOff val="35000"/>
                      </a:schemeClr>
                    </a:solidFill>
                    <a:hlinkClick r:id="rId2"/>
                  </a:rPr>
                  <a:t>kari.nordmann@uib.no</a:t>
                </a:r>
                <a:r>
                  <a:rPr lang="nb-NO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 </a:t>
                </a:r>
              </a:p>
            </p:txBody>
          </p:sp>
          <p:sp>
            <p:nvSpPr>
              <p:cNvPr id="18" name="Rektangel: ett avrundet hjørne 17">
                <a:extLst>
                  <a:ext uri="{FF2B5EF4-FFF2-40B4-BE49-F238E27FC236}">
                    <a16:creationId xmlns:a16="http://schemas.microsoft.com/office/drawing/2014/main" id="{F77713E8-F53C-0EDF-429E-E186E49E91CF}"/>
                  </a:ext>
                </a:extLst>
              </p:cNvPr>
              <p:cNvSpPr/>
              <p:nvPr/>
            </p:nvSpPr>
            <p:spPr>
              <a:xfrm rot="5400000">
                <a:off x="65759" y="67776"/>
                <a:ext cx="360000" cy="360000"/>
              </a:xfrm>
              <a:prstGeom prst="round1Rect">
                <a:avLst>
                  <a:gd name="adj" fmla="val 50000"/>
                </a:avLst>
              </a:prstGeom>
              <a:solidFill>
                <a:schemeClr val="accent1">
                  <a:lumMod val="60000"/>
                  <a:lumOff val="40000"/>
                </a:schemeClr>
              </a:solidFill>
              <a:ln w="127000" cmpd="thinThick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sp>
            <p:nvSpPr>
              <p:cNvPr id="19" name="Rektangel: ett avrundet hjørne 18">
                <a:extLst>
                  <a:ext uri="{FF2B5EF4-FFF2-40B4-BE49-F238E27FC236}">
                    <a16:creationId xmlns:a16="http://schemas.microsoft.com/office/drawing/2014/main" id="{C5D1CDCA-4331-F0B6-78D2-B10D81C5178C}"/>
                  </a:ext>
                </a:extLst>
              </p:cNvPr>
              <p:cNvSpPr/>
              <p:nvPr/>
            </p:nvSpPr>
            <p:spPr>
              <a:xfrm rot="16200000">
                <a:off x="11411696" y="6066198"/>
                <a:ext cx="720000" cy="720000"/>
              </a:xfrm>
              <a:prstGeom prst="round1Rect">
                <a:avLst>
                  <a:gd name="adj" fmla="val 50000"/>
                </a:avLst>
              </a:prstGeom>
              <a:solidFill>
                <a:schemeClr val="accent1">
                  <a:lumMod val="60000"/>
                  <a:lumOff val="40000"/>
                </a:schemeClr>
              </a:solidFill>
              <a:ln w="127000" cmpd="thinThick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cxnSp>
            <p:nvCxnSpPr>
              <p:cNvPr id="22" name="Rett linje 21">
                <a:extLst>
                  <a:ext uri="{FF2B5EF4-FFF2-40B4-BE49-F238E27FC236}">
                    <a16:creationId xmlns:a16="http://schemas.microsoft.com/office/drawing/2014/main" id="{63905031-2803-0C6A-7798-371AA9F22C34}"/>
                  </a:ext>
                </a:extLst>
              </p:cNvPr>
              <p:cNvCxnSpPr/>
              <p:nvPr/>
            </p:nvCxnSpPr>
            <p:spPr>
              <a:xfrm>
                <a:off x="0" y="6505072"/>
                <a:ext cx="11518900" cy="0"/>
              </a:xfrm>
              <a:prstGeom prst="line">
                <a:avLst/>
              </a:prstGeom>
              <a:ln w="127000" cmpd="thinThick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0" name="Rektangel: ett avrundet hjørne 9">
              <a:extLst>
                <a:ext uri="{FF2B5EF4-FFF2-40B4-BE49-F238E27FC236}">
                  <a16:creationId xmlns:a16="http://schemas.microsoft.com/office/drawing/2014/main" id="{57ADBCDE-7679-B7DB-69F7-7BA159B2EED9}"/>
                </a:ext>
              </a:extLst>
            </p:cNvPr>
            <p:cNvSpPr/>
            <p:nvPr/>
          </p:nvSpPr>
          <p:spPr>
            <a:xfrm rot="10800000">
              <a:off x="11945850" y="72175"/>
              <a:ext cx="180000" cy="180000"/>
            </a:xfrm>
            <a:prstGeom prst="round1Rect">
              <a:avLst>
                <a:gd name="adj" fmla="val 50000"/>
              </a:avLst>
            </a:prstGeom>
            <a:solidFill>
              <a:schemeClr val="accent1">
                <a:lumMod val="60000"/>
                <a:lumOff val="40000"/>
              </a:schemeClr>
            </a:solidFill>
            <a:ln w="127000" cmpd="thinThick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</p:grpSp>
      <p:sp>
        <p:nvSpPr>
          <p:cNvPr id="4" name="Frihåndsform: figur 3">
            <a:extLst>
              <a:ext uri="{FF2B5EF4-FFF2-40B4-BE49-F238E27FC236}">
                <a16:creationId xmlns:a16="http://schemas.microsoft.com/office/drawing/2014/main" id="{2F15E47F-F578-1B2B-BF32-E05ECC3FFCEE}"/>
              </a:ext>
            </a:extLst>
          </p:cNvPr>
          <p:cNvSpPr/>
          <p:nvPr/>
        </p:nvSpPr>
        <p:spPr>
          <a:xfrm>
            <a:off x="838200" y="720150"/>
            <a:ext cx="10510837" cy="899314"/>
          </a:xfrm>
          <a:custGeom>
            <a:gdLst>
              <a:gd name="connsiteX0" fmla="*/ 0 w 8725179"/>
              <a:gd name="connsiteY0" fmla="*/ 488868 h 899314"/>
              <a:gd name="connsiteX1" fmla="*/ 6400800 w 8725179"/>
              <a:gd name="connsiteY1" fmla="*/ 480402 h 899314"/>
              <a:gd name="connsiteX2" fmla="*/ 7543800 w 8725179"/>
              <a:gd name="connsiteY2" fmla="*/ 471935 h 899314"/>
              <a:gd name="connsiteX3" fmla="*/ 8212666 w 8725179"/>
              <a:gd name="connsiteY3" fmla="*/ 421135 h 899314"/>
              <a:gd name="connsiteX4" fmla="*/ 8551333 w 8725179"/>
              <a:gd name="connsiteY4" fmla="*/ 6268 h 899314"/>
              <a:gd name="connsiteX5" fmla="*/ 8644466 w 8725179"/>
              <a:gd name="connsiteY5" fmla="*/ 785202 h 899314"/>
              <a:gd name="connsiteX6" fmla="*/ 8725179 w 8725179"/>
              <a:gd name="connsiteY6" fmla="*/ 897650 h 899314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725179" h="899313">
                <a:moveTo>
                  <a:pt x="0" y="488868"/>
                </a:moveTo>
                <a:lnTo>
                  <a:pt x="6400800" y="480402"/>
                </a:lnTo>
                <a:lnTo>
                  <a:pt x="7543800" y="471935"/>
                </a:lnTo>
                <a:cubicBezTo>
                  <a:pt x="7845778" y="462057"/>
                  <a:pt x="8044744" y="498746"/>
                  <a:pt x="8212666" y="421135"/>
                </a:cubicBezTo>
                <a:cubicBezTo>
                  <a:pt x="8380588" y="343524"/>
                  <a:pt x="8479366" y="-54410"/>
                  <a:pt x="8551333" y="6268"/>
                </a:cubicBezTo>
                <a:cubicBezTo>
                  <a:pt x="8623300" y="66946"/>
                  <a:pt x="8614833" y="637035"/>
                  <a:pt x="8644466" y="785202"/>
                </a:cubicBezTo>
                <a:cubicBezTo>
                  <a:pt x="8674099" y="933369"/>
                  <a:pt x="8697662" y="892887"/>
                  <a:pt x="8725179" y="897650"/>
                </a:cubicBezTo>
              </a:path>
            </a:pathLst>
          </a:custGeom>
          <a:ln w="1905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2" name="Tittel 1">
            <a:extLst>
              <a:ext uri="{FF2B5EF4-FFF2-40B4-BE49-F238E27FC236}">
                <a16:creationId xmlns:a16="http://schemas.microsoft.com/office/drawing/2014/main" id="{86934CDE-2118-C263-1465-0682FE074B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81036"/>
            <a:ext cx="10515600" cy="791661"/>
          </a:xfrm>
        </p:spPr>
        <p:txBody>
          <a:bodyPr>
            <a:normAutofit/>
          </a:bodyPr>
          <a:lstStyle/>
          <a:p>
            <a:r>
              <a:rPr lang="nb-NO" sz="3200"/>
              <a:t>1.2 – Et kapittel, noe innhold</a:t>
            </a:r>
          </a:p>
        </p:txBody>
      </p:sp>
      <p:sp>
        <p:nvSpPr>
          <p:cNvPr id="26" name="Plassholder for lysbildenummer 25">
            <a:extLst>
              <a:ext uri="{FF2B5EF4-FFF2-40B4-BE49-F238E27FC236}">
                <a16:creationId xmlns:a16="http://schemas.microsoft.com/office/drawing/2014/main" id="{F845B8CA-1CB9-C352-6796-92779F54FF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0" y="61876"/>
            <a:ext cx="468000" cy="360000"/>
          </a:xfrm>
        </p:spPr>
        <p:txBody>
          <a:bodyPr/>
          <a:lstStyle/>
          <a:p>
            <a:pPr algn="ctr"/>
            <a:fld id="{BC8CC03B-B61E-46F7-849C-14CEED5B6682}" type="slidenum">
              <a:rPr lang="nb-NO" sz="200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pPr algn="ctr"/>
              <a:t>6</a:t>
            </a:fld>
            <a:endParaRPr lang="nb-NO" sz="200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6" name="Grafikk 5" descr="Volum med heldekkende fyll">
            <a:extLst>
              <a:ext uri="{FF2B5EF4-FFF2-40B4-BE49-F238E27FC236}">
                <a16:creationId xmlns:a16="http://schemas.microsoft.com/office/drawing/2014/main" id="{E8DFDC66-AB8A-49CB-5D47-68E78DF8DB7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39496" y="6193846"/>
            <a:ext cx="540000" cy="540000"/>
          </a:xfrm>
          <a:prstGeom prst="rect">
            <a:avLst/>
          </a:prstGeom>
        </p:spPr>
      </p:pic>
      <p:sp>
        <p:nvSpPr>
          <p:cNvPr id="15" name="Plassholder for innhold 14">
            <a:extLst>
              <a:ext uri="{FF2B5EF4-FFF2-40B4-BE49-F238E27FC236}">
                <a16:creationId xmlns:a16="http://schemas.microsoft.com/office/drawing/2014/main" id="{245D56E4-76B6-8434-DB9F-96C92B0D6A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6093541" cy="1744202"/>
          </a:xfrm>
        </p:spPr>
        <p:txBody>
          <a:bodyPr>
            <a:normAutofit/>
          </a:bodyPr>
          <a:lstStyle/>
          <a:p>
            <a:r>
              <a:rPr lang="nb-NO" sz="1800"/>
              <a:t>Bla bla bla</a:t>
            </a:r>
            <a:endParaRPr lang="nb-NO" sz="1800"/>
          </a:p>
          <a:p>
            <a:r>
              <a:rPr lang="nb-NO" sz="1800"/>
              <a:t>Sånn og sånn</a:t>
            </a:r>
          </a:p>
          <a:p>
            <a:r>
              <a:rPr lang="nb-NO" sz="1800"/>
              <a:t>Mer og mer</a:t>
            </a:r>
          </a:p>
        </p:txBody>
      </p:sp>
      <p:sp>
        <p:nvSpPr>
          <p:cNvPr id="31" name="Rektangel 30">
            <a:extLst>
              <a:ext uri="{FF2B5EF4-FFF2-40B4-BE49-F238E27FC236}">
                <a16:creationId xmlns:a16="http://schemas.microsoft.com/office/drawing/2014/main" id="{B75179DE-F964-9483-E7D7-0ED7F90033B9}"/>
              </a:ext>
            </a:extLst>
          </p:cNvPr>
          <p:cNvSpPr/>
          <p:nvPr/>
        </p:nvSpPr>
        <p:spPr>
          <a:xfrm>
            <a:off x="7427288" y="1470240"/>
            <a:ext cx="2831689" cy="195558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>
                <a:solidFill>
                  <a:schemeClr val="tx1"/>
                </a:solidFill>
              </a:rPr>
              <a:t>Et bilde du har tatt eller laget selv.</a:t>
            </a:r>
          </a:p>
          <a:p>
            <a:pPr algn="ctr"/>
            <a:r>
              <a:rPr lang="nb-NO">
                <a:solidFill>
                  <a:schemeClr val="tx1"/>
                </a:solidFill>
              </a:rPr>
              <a:t>Vær obs på copyright!</a:t>
            </a:r>
          </a:p>
        </p:txBody>
      </p:sp>
      <p:sp>
        <p:nvSpPr>
          <p:cNvPr id="3" name="Rektangel 2">
            <a:extLst>
              <a:ext uri="{FF2B5EF4-FFF2-40B4-BE49-F238E27FC236}">
                <a16:creationId xmlns:a16="http://schemas.microsoft.com/office/drawing/2014/main" id="{8CBC0C1C-1144-37B6-C2FD-9A364D091FC1}"/>
              </a:ext>
            </a:extLst>
          </p:cNvPr>
          <p:cNvSpPr/>
          <p:nvPr/>
        </p:nvSpPr>
        <p:spPr>
          <a:xfrm>
            <a:off x="1294408" y="3658107"/>
            <a:ext cx="2968360" cy="218696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>
                <a:solidFill>
                  <a:schemeClr val="tx1"/>
                </a:solidFill>
              </a:rPr>
              <a:t>Et bilde du har tatt eller laget selv.</a:t>
            </a:r>
          </a:p>
          <a:p>
            <a:pPr algn="ctr"/>
            <a:r>
              <a:rPr lang="nb-NO">
                <a:solidFill>
                  <a:schemeClr val="tx1"/>
                </a:solidFill>
              </a:rPr>
              <a:t>Vær obs på copyright!</a:t>
            </a:r>
          </a:p>
        </p:txBody>
      </p:sp>
      <p:sp>
        <p:nvSpPr>
          <p:cNvPr id="5" name="Plassholder for innhold 14">
            <a:extLst>
              <a:ext uri="{FF2B5EF4-FFF2-40B4-BE49-F238E27FC236}">
                <a16:creationId xmlns:a16="http://schemas.microsoft.com/office/drawing/2014/main" id="{F586E139-1314-14D5-5F1F-CC8267B179F4}"/>
              </a:ext>
            </a:extLst>
          </p:cNvPr>
          <p:cNvSpPr txBox="1"/>
          <p:nvPr/>
        </p:nvSpPr>
        <p:spPr>
          <a:xfrm>
            <a:off x="4654099" y="4209955"/>
            <a:ext cx="6093541" cy="17442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b-NO" sz="1800"/>
              <a:t>Bla bla bla</a:t>
            </a:r>
          </a:p>
          <a:p>
            <a:r>
              <a:rPr lang="nb-NO" sz="1800"/>
              <a:t>Sånn og sånn</a:t>
            </a:r>
          </a:p>
          <a:p>
            <a:r>
              <a:rPr lang="nb-NO" sz="1800"/>
              <a:t>Mer og mer</a:t>
            </a:r>
            <a:endParaRPr lang="nb-NO" sz="1800"/>
          </a:p>
        </p:txBody>
      </p:sp>
      <p:pic>
        <p:nvPicPr>
          <p:cNvPr id="16" name="Picture 2" descr="UIB logo">
            <a:extLst>
              <a:ext uri="{FF2B5EF4-FFF2-40B4-BE49-F238E27FC236}">
                <a16:creationId xmlns:a16="http://schemas.microsoft.com/office/drawing/2014/main" id="{3F1B5399-EAF3-B1F9-3D0F-F41E1C96C89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80899" y="5828162"/>
            <a:ext cx="844500" cy="844500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80628887"/>
      </p:ext>
    </p:extLst>
  </p:cSld>
  <p:clrMapOvr>
    <a:masterClrMapping/>
  </p:clrMapOvr>
  <p:transition/>
  <p:timing/>
</p:sld>
</file>

<file path=ppt/slides/slide7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11" name="Gruppe 10">
            <a:extLst>
              <a:ext uri="{FF2B5EF4-FFF2-40B4-BE49-F238E27FC236}">
                <a16:creationId xmlns:a16="http://schemas.microsoft.com/office/drawing/2014/main" id="{2DC82E58-0365-3439-A657-E4FA1FFD9D4A}"/>
              </a:ext>
            </a:extLst>
          </p:cNvPr>
          <p:cNvGrpSpPr/>
          <p:nvPr/>
        </p:nvGrpSpPr>
        <p:grpSpPr>
          <a:xfrm>
            <a:off x="0" y="0"/>
            <a:ext cx="12192000" cy="6858000"/>
            <a:chExt cx="12192000" cy="6858000"/>
          </a:xfrm>
        </p:grpSpPr>
        <p:sp>
          <p:nvSpPr>
            <p:cNvPr id="12" name="Rektangel: ett avrundet hjørne 11">
              <a:extLst>
                <a:ext uri="{FF2B5EF4-FFF2-40B4-BE49-F238E27FC236}">
                  <a16:creationId xmlns:a16="http://schemas.microsoft.com/office/drawing/2014/main" id="{0F804AC9-9B30-DAC6-BF43-E490927C6A65}"/>
                </a:ext>
              </a:extLst>
            </p:cNvPr>
            <p:cNvSpPr/>
            <p:nvPr/>
          </p:nvSpPr>
          <p:spPr>
            <a:xfrm>
              <a:off x="63149" y="5710412"/>
              <a:ext cx="1080000" cy="1080000"/>
            </a:xfrm>
            <a:prstGeom prst="round1Rect">
              <a:avLst>
                <a:gd name="adj" fmla="val 50000"/>
              </a:avLst>
            </a:prstGeom>
            <a:solidFill>
              <a:schemeClr val="accent1">
                <a:lumMod val="60000"/>
                <a:lumOff val="40000"/>
              </a:schemeClr>
            </a:solidFill>
            <a:ln w="127000" cmpd="thinThick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grpSp>
          <p:nvGrpSpPr>
            <p:cNvPr id="13" name="Gruppe 12">
              <a:extLst>
                <a:ext uri="{FF2B5EF4-FFF2-40B4-BE49-F238E27FC236}">
                  <a16:creationId xmlns:a16="http://schemas.microsoft.com/office/drawing/2014/main" id="{F55857C5-84E2-A603-3C8F-E09C3CCEF29D}"/>
                </a:ext>
              </a:extLst>
            </p:cNvPr>
            <p:cNvGrpSpPr/>
            <p:nvPr/>
          </p:nvGrpSpPr>
          <p:grpSpPr>
            <a:xfrm>
              <a:off x="0" y="0"/>
              <a:ext cx="12192000" cy="6858000"/>
              <a:chExt cx="12192000" cy="6858000"/>
            </a:xfrm>
          </p:grpSpPr>
          <p:cxnSp>
            <p:nvCxnSpPr>
              <p:cNvPr id="18" name="Rett linje 17">
                <a:extLst>
                  <a:ext uri="{FF2B5EF4-FFF2-40B4-BE49-F238E27FC236}">
                    <a16:creationId xmlns:a16="http://schemas.microsoft.com/office/drawing/2014/main" id="{6264F234-E541-7872-3EB1-CB68D086D344}"/>
                  </a:ext>
                </a:extLst>
              </p:cNvPr>
              <p:cNvCxnSpPr/>
              <p:nvPr/>
            </p:nvCxnSpPr>
            <p:spPr>
              <a:xfrm>
                <a:off x="0" y="61877"/>
                <a:ext cx="12192000" cy="0"/>
              </a:xfrm>
              <a:prstGeom prst="line">
                <a:avLst/>
              </a:prstGeom>
              <a:ln w="127000" cmpd="thickThin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Rett linje 18">
                <a:extLst>
                  <a:ext uri="{FF2B5EF4-FFF2-40B4-BE49-F238E27FC236}">
                    <a16:creationId xmlns:a16="http://schemas.microsoft.com/office/drawing/2014/main" id="{2D3E4DA8-375D-AB7C-CF17-0957F1CED246}"/>
                  </a:ext>
                </a:extLst>
              </p:cNvPr>
              <p:cNvCxnSpPr/>
              <p:nvPr/>
            </p:nvCxnSpPr>
            <p:spPr>
              <a:xfrm flipH="1" flipV="1">
                <a:off x="12131700" y="0"/>
                <a:ext cx="0" cy="6858000"/>
              </a:xfrm>
              <a:prstGeom prst="line">
                <a:avLst/>
              </a:prstGeom>
              <a:ln w="127000" cmpd="thickThin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Rett linje 21">
                <a:extLst>
                  <a:ext uri="{FF2B5EF4-FFF2-40B4-BE49-F238E27FC236}">
                    <a16:creationId xmlns:a16="http://schemas.microsoft.com/office/drawing/2014/main" id="{B07D6308-95E7-55BA-3771-93BA844AFD83}"/>
                  </a:ext>
                </a:extLst>
              </p:cNvPr>
              <p:cNvCxnSpPr/>
              <p:nvPr/>
            </p:nvCxnSpPr>
            <p:spPr>
              <a:xfrm flipH="1" flipV="1">
                <a:off x="60299" y="0"/>
                <a:ext cx="0" cy="6858000"/>
              </a:xfrm>
              <a:prstGeom prst="line">
                <a:avLst/>
              </a:prstGeom>
              <a:ln w="127000" cmpd="thinThick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7" name="Rektangel 26">
                <a:extLst>
                  <a:ext uri="{FF2B5EF4-FFF2-40B4-BE49-F238E27FC236}">
                    <a16:creationId xmlns:a16="http://schemas.microsoft.com/office/drawing/2014/main" id="{4FB16C85-19B6-0ED8-5990-2F337441D987}"/>
                  </a:ext>
                </a:extLst>
              </p:cNvPr>
              <p:cNvSpPr/>
              <p:nvPr/>
            </p:nvSpPr>
            <p:spPr>
              <a:xfrm>
                <a:off x="0" y="6492875"/>
                <a:ext cx="12192000" cy="365125"/>
              </a:xfrm>
              <a:prstGeom prst="rect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3"/>
                <a:r>
                  <a:rPr lang="nb-NO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Kari Nordmann, UIB, </a:t>
                </a:r>
                <a:r>
                  <a:rPr lang="nb-NO">
                    <a:solidFill>
                      <a:schemeClr val="tx1">
                        <a:lumMod val="65000"/>
                        <a:lumOff val="35000"/>
                      </a:schemeClr>
                    </a:solidFill>
                    <a:hlinkClick r:id="rId2"/>
                  </a:rPr>
                  <a:t>kari.nordmann@uib.no</a:t>
                </a:r>
                <a:r>
                  <a:rPr lang="nb-NO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 </a:t>
                </a:r>
              </a:p>
            </p:txBody>
          </p:sp>
          <p:sp>
            <p:nvSpPr>
              <p:cNvPr id="28" name="Rektangel: ett avrundet hjørne 27">
                <a:extLst>
                  <a:ext uri="{FF2B5EF4-FFF2-40B4-BE49-F238E27FC236}">
                    <a16:creationId xmlns:a16="http://schemas.microsoft.com/office/drawing/2014/main" id="{E3936C55-1ABF-8B00-F325-17D3792F33AC}"/>
                  </a:ext>
                </a:extLst>
              </p:cNvPr>
              <p:cNvSpPr/>
              <p:nvPr/>
            </p:nvSpPr>
            <p:spPr>
              <a:xfrm rot="5400000">
                <a:off x="65759" y="67776"/>
                <a:ext cx="360000" cy="360000"/>
              </a:xfrm>
              <a:prstGeom prst="round1Rect">
                <a:avLst>
                  <a:gd name="adj" fmla="val 50000"/>
                </a:avLst>
              </a:prstGeom>
              <a:solidFill>
                <a:schemeClr val="accent1">
                  <a:lumMod val="60000"/>
                  <a:lumOff val="40000"/>
                </a:schemeClr>
              </a:solidFill>
              <a:ln w="127000" cmpd="thinThick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sp>
            <p:nvSpPr>
              <p:cNvPr id="30" name="Rektangel: ett avrundet hjørne 29">
                <a:extLst>
                  <a:ext uri="{FF2B5EF4-FFF2-40B4-BE49-F238E27FC236}">
                    <a16:creationId xmlns:a16="http://schemas.microsoft.com/office/drawing/2014/main" id="{5F453400-E138-1EC5-F1B8-C4B5A9BBA6EE}"/>
                  </a:ext>
                </a:extLst>
              </p:cNvPr>
              <p:cNvSpPr/>
              <p:nvPr/>
            </p:nvSpPr>
            <p:spPr>
              <a:xfrm rot="16200000">
                <a:off x="11411696" y="6066198"/>
                <a:ext cx="720000" cy="720000"/>
              </a:xfrm>
              <a:prstGeom prst="round1Rect">
                <a:avLst>
                  <a:gd name="adj" fmla="val 50000"/>
                </a:avLst>
              </a:prstGeom>
              <a:solidFill>
                <a:schemeClr val="accent1">
                  <a:lumMod val="60000"/>
                  <a:lumOff val="40000"/>
                </a:schemeClr>
              </a:solidFill>
              <a:ln w="127000" cmpd="thinThick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cxnSp>
            <p:nvCxnSpPr>
              <p:cNvPr id="31" name="Rett linje 30">
                <a:extLst>
                  <a:ext uri="{FF2B5EF4-FFF2-40B4-BE49-F238E27FC236}">
                    <a16:creationId xmlns:a16="http://schemas.microsoft.com/office/drawing/2014/main" id="{CC400CDF-E42A-A654-3F15-AC8C1E3021EA}"/>
                  </a:ext>
                </a:extLst>
              </p:cNvPr>
              <p:cNvCxnSpPr/>
              <p:nvPr/>
            </p:nvCxnSpPr>
            <p:spPr>
              <a:xfrm>
                <a:off x="0" y="6505072"/>
                <a:ext cx="11518900" cy="0"/>
              </a:xfrm>
              <a:prstGeom prst="line">
                <a:avLst/>
              </a:prstGeom>
              <a:ln w="127000" cmpd="thinThick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4" name="Rektangel: ett avrundet hjørne 13">
              <a:extLst>
                <a:ext uri="{FF2B5EF4-FFF2-40B4-BE49-F238E27FC236}">
                  <a16:creationId xmlns:a16="http://schemas.microsoft.com/office/drawing/2014/main" id="{9E692447-0FFD-8C2C-D759-646576E2BE63}"/>
                </a:ext>
              </a:extLst>
            </p:cNvPr>
            <p:cNvSpPr/>
            <p:nvPr/>
          </p:nvSpPr>
          <p:spPr>
            <a:xfrm rot="10800000">
              <a:off x="11945850" y="72175"/>
              <a:ext cx="180000" cy="180000"/>
            </a:xfrm>
            <a:prstGeom prst="round1Rect">
              <a:avLst>
                <a:gd name="adj" fmla="val 50000"/>
              </a:avLst>
            </a:prstGeom>
            <a:solidFill>
              <a:schemeClr val="accent1">
                <a:lumMod val="60000"/>
                <a:lumOff val="40000"/>
              </a:schemeClr>
            </a:solidFill>
            <a:ln w="127000" cmpd="thinThick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</p:grpSp>
      <p:sp>
        <p:nvSpPr>
          <p:cNvPr id="4" name="Frihåndsform: figur 3">
            <a:extLst>
              <a:ext uri="{FF2B5EF4-FFF2-40B4-BE49-F238E27FC236}">
                <a16:creationId xmlns:a16="http://schemas.microsoft.com/office/drawing/2014/main" id="{2F15E47F-F578-1B2B-BF32-E05ECC3FFCEE}"/>
              </a:ext>
            </a:extLst>
          </p:cNvPr>
          <p:cNvSpPr/>
          <p:nvPr/>
        </p:nvSpPr>
        <p:spPr>
          <a:xfrm>
            <a:off x="838200" y="720150"/>
            <a:ext cx="10510837" cy="899314"/>
          </a:xfrm>
          <a:custGeom>
            <a:gdLst>
              <a:gd name="connsiteX0" fmla="*/ 0 w 8725179"/>
              <a:gd name="connsiteY0" fmla="*/ 488868 h 899314"/>
              <a:gd name="connsiteX1" fmla="*/ 6400800 w 8725179"/>
              <a:gd name="connsiteY1" fmla="*/ 480402 h 899314"/>
              <a:gd name="connsiteX2" fmla="*/ 7543800 w 8725179"/>
              <a:gd name="connsiteY2" fmla="*/ 471935 h 899314"/>
              <a:gd name="connsiteX3" fmla="*/ 8212666 w 8725179"/>
              <a:gd name="connsiteY3" fmla="*/ 421135 h 899314"/>
              <a:gd name="connsiteX4" fmla="*/ 8551333 w 8725179"/>
              <a:gd name="connsiteY4" fmla="*/ 6268 h 899314"/>
              <a:gd name="connsiteX5" fmla="*/ 8644466 w 8725179"/>
              <a:gd name="connsiteY5" fmla="*/ 785202 h 899314"/>
              <a:gd name="connsiteX6" fmla="*/ 8725179 w 8725179"/>
              <a:gd name="connsiteY6" fmla="*/ 897650 h 899314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725179" h="899313">
                <a:moveTo>
                  <a:pt x="0" y="488868"/>
                </a:moveTo>
                <a:lnTo>
                  <a:pt x="6400800" y="480402"/>
                </a:lnTo>
                <a:lnTo>
                  <a:pt x="7543800" y="471935"/>
                </a:lnTo>
                <a:cubicBezTo>
                  <a:pt x="7845778" y="462057"/>
                  <a:pt x="8044744" y="498746"/>
                  <a:pt x="8212666" y="421135"/>
                </a:cubicBezTo>
                <a:cubicBezTo>
                  <a:pt x="8380588" y="343524"/>
                  <a:pt x="8479366" y="-54410"/>
                  <a:pt x="8551333" y="6268"/>
                </a:cubicBezTo>
                <a:cubicBezTo>
                  <a:pt x="8623300" y="66946"/>
                  <a:pt x="8614833" y="637035"/>
                  <a:pt x="8644466" y="785202"/>
                </a:cubicBezTo>
                <a:cubicBezTo>
                  <a:pt x="8674099" y="933369"/>
                  <a:pt x="8697662" y="892887"/>
                  <a:pt x="8725179" y="897650"/>
                </a:cubicBezTo>
              </a:path>
            </a:pathLst>
          </a:custGeom>
          <a:ln w="1905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26" name="Plassholder for lysbildenummer 25">
            <a:extLst>
              <a:ext uri="{FF2B5EF4-FFF2-40B4-BE49-F238E27FC236}">
                <a16:creationId xmlns:a16="http://schemas.microsoft.com/office/drawing/2014/main" id="{F845B8CA-1CB9-C352-6796-92779F54FF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0" y="61876"/>
            <a:ext cx="468000" cy="360000"/>
          </a:xfrm>
        </p:spPr>
        <p:txBody>
          <a:bodyPr/>
          <a:lstStyle/>
          <a:p>
            <a:pPr algn="ctr"/>
            <a:fld id="{BC8CC03B-B61E-46F7-849C-14CEED5B6682}" type="slidenum">
              <a:rPr lang="nb-NO" sz="200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pPr algn="ctr"/>
              <a:t>7</a:t>
            </a:fld>
            <a:endParaRPr lang="nb-NO" sz="200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6" name="Grafikk 5" descr="Volum med heldekkende fyll">
            <a:extLst>
              <a:ext uri="{FF2B5EF4-FFF2-40B4-BE49-F238E27FC236}">
                <a16:creationId xmlns:a16="http://schemas.microsoft.com/office/drawing/2014/main" id="{E8DFDC66-AB8A-49CB-5D47-68E78DF8DB7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39496" y="6193846"/>
            <a:ext cx="540000" cy="540000"/>
          </a:xfrm>
          <a:prstGeom prst="rect">
            <a:avLst/>
          </a:prstGeom>
        </p:spPr>
      </p:pic>
      <p:sp>
        <p:nvSpPr>
          <p:cNvPr id="15" name="Plassholder for innhold 14">
            <a:extLst>
              <a:ext uri="{FF2B5EF4-FFF2-40B4-BE49-F238E27FC236}">
                <a16:creationId xmlns:a16="http://schemas.microsoft.com/office/drawing/2014/main" id="{245D56E4-76B6-8434-DB9F-96C92B0D6A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b-NO" sz="1800"/>
              <a:t>Referanse 1</a:t>
            </a:r>
          </a:p>
          <a:p>
            <a:r>
              <a:rPr lang="nb-NO" sz="1800"/>
              <a:t>Referanse 2</a:t>
            </a:r>
          </a:p>
          <a:p>
            <a:r>
              <a:rPr lang="nb-NO" sz="1800"/>
              <a:t>Manual 1</a:t>
            </a:r>
          </a:p>
          <a:p>
            <a:r>
              <a:rPr lang="nb-NO" sz="1800"/>
              <a:t>Manual 2</a:t>
            </a:r>
          </a:p>
          <a:p>
            <a:r>
              <a:rPr lang="nb-NO" sz="1800"/>
              <a:t>Nasjonal prosedyre 1</a:t>
            </a:r>
          </a:p>
          <a:p>
            <a:r>
              <a:rPr lang="nb-NO" sz="1800"/>
              <a:t>Nasjonal prosedyre 2</a:t>
            </a:r>
          </a:p>
          <a:p>
            <a:r>
              <a:rPr lang="nb-NO" sz="1800"/>
              <a:t>Bok 1</a:t>
            </a:r>
          </a:p>
          <a:p>
            <a:r>
              <a:rPr lang="nb-NO" sz="1800"/>
              <a:t>Bok 2</a:t>
            </a:r>
          </a:p>
        </p:txBody>
      </p:sp>
      <p:sp>
        <p:nvSpPr>
          <p:cNvPr id="10" name="Tittel 1">
            <a:extLst>
              <a:ext uri="{FF2B5EF4-FFF2-40B4-BE49-F238E27FC236}">
                <a16:creationId xmlns:a16="http://schemas.microsoft.com/office/drawing/2014/main" id="{CE878DE8-6192-620F-0D49-BD6827CBD7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81036"/>
            <a:ext cx="10515600" cy="791661"/>
          </a:xfrm>
        </p:spPr>
        <p:txBody>
          <a:bodyPr>
            <a:normAutofit/>
          </a:bodyPr>
          <a:lstStyle/>
          <a:p>
            <a:r>
              <a:rPr lang="nb-NO" sz="3200"/>
              <a:t>1.2 – Litteraturliste</a:t>
            </a:r>
          </a:p>
        </p:txBody>
      </p:sp>
      <p:pic>
        <p:nvPicPr>
          <p:cNvPr id="2" name="Picture 2" descr="UIB logo">
            <a:extLst>
              <a:ext uri="{FF2B5EF4-FFF2-40B4-BE49-F238E27FC236}">
                <a16:creationId xmlns:a16="http://schemas.microsoft.com/office/drawing/2014/main" id="{6137F722-032E-92E2-BAB5-79AA00CA2DC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80899" y="5828162"/>
            <a:ext cx="844500" cy="844500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61210341"/>
      </p:ext>
    </p:extLst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7763.0"/>
  <p:tag name="AS_RELEASE_DATE" val="2023.05.14"/>
  <p:tag name="AS_TITLE" val="Aspose.Slides for .NET 4.0 Client Profile"/>
  <p:tag name="AS_VERSION" val="23.5"/>
</p:tagLst>
</file>

<file path=ppt/theme/theme1.xml><?xml version="1.0" encoding="utf-8"?>
<a:theme xmlns:r="http://schemas.openxmlformats.org/officeDocument/2006/relationships"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Calibri Light" panose="020f0302020204030204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Calibri" panose="020f0502020204030204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Calibri Light" panose="020f0302020204030204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Calibri" panose="020f0502020204030204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Calibri Light" panose="020f0302020204030204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Calibri" panose="020f0502020204030204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&#65279;<?xml version="1.0" encoding="utf-8" standalone="yes"?><Relationships xmlns="http://schemas.openxmlformats.org/package/2006/relationships"><Relationship Id="rId1" Type="http://schemas.openxmlformats.org/officeDocument/2006/relationships/customXmlProps" Target="itemProps1.xml" /></Relationships>
</file>

<file path=customXml/_rels/item2.xml.rels>&#65279;<?xml version="1.0" encoding="utf-8" standalone="yes"?><Relationships xmlns="http://schemas.openxmlformats.org/package/2006/relationships"><Relationship Id="rId1" Type="http://schemas.openxmlformats.org/officeDocument/2006/relationships/customXmlProps" Target="itemProps2.xml" /></Relationships>
</file>

<file path=customXml/_rels/item3.xml.rels>&#65279;<?xml version="1.0" encoding="utf-8" standalone="yes"?><Relationships xmlns="http://schemas.openxmlformats.org/package/2006/relationships"><Relationship Id="rId1" Type="http://schemas.openxmlformats.org/officeDocument/2006/relationships/customXmlProps" Target="itemProps3.xml" 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2a8f10e-f55e-43a9-adb1-f4c299087a53" xsi:nil="true"/>
    <lcf76f155ced4ddcb4097134ff3c332f xmlns="9caf67bb-8ca0-469e-98d4-fb78fa240cd5">
      <Terms xmlns="http://schemas.microsoft.com/office/infopath/2007/PartnerControls"/>
    </lcf76f155ced4ddcb4097134ff3c332f>
    <Hyperkobling xmlns="9caf67bb-8ca0-469e-98d4-fb78fa240cd5">
      <Url xsi:nil="true"/>
      <Description xsi:nil="true"/>
    </Hyperkobling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D987F5BC6CE43843B22741A1A6FC7067" ma:contentTypeVersion="16" ma:contentTypeDescription="Opprett et nytt dokument." ma:contentTypeScope="" ma:versionID="a569a5e88a330b32a001511f1781cc33">
  <xsd:schema xmlns:xsd="http://www.w3.org/2001/XMLSchema" xmlns:xs="http://www.w3.org/2001/XMLSchema" xmlns:p="http://schemas.microsoft.com/office/2006/metadata/properties" xmlns:ns2="9caf67bb-8ca0-469e-98d4-fb78fa240cd5" xmlns:ns3="b2a8f10e-f55e-43a9-adb1-f4c299087a53" targetNamespace="http://schemas.microsoft.com/office/2006/metadata/properties" ma:root="true" ma:fieldsID="39a53f9d9b4e33a0cd5d5c0f0ff67d44" ns2:_="" ns3:_="">
    <xsd:import namespace="9caf67bb-8ca0-469e-98d4-fb78fa240cd5"/>
    <xsd:import namespace="b2a8f10e-f55e-43a9-adb1-f4c299087a5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2:MediaLengthInSeconds" minOccurs="0"/>
                <xsd:element ref="ns2:MediaServiceLocation" minOccurs="0"/>
                <xsd:element ref="ns2:MediaServiceSearchProperties" minOccurs="0"/>
                <xsd:element ref="ns2:Hyperkobling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caf67bb-8ca0-469e-98d4-fb78fa240cd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4" nillable="true" ma:taxonomy="true" ma:internalName="lcf76f155ced4ddcb4097134ff3c332f" ma:taxonomyFieldName="MediaServiceImageTags" ma:displayName="Bildemerkelapper" ma:readOnly="false" ma:fieldId="{5cf76f15-5ced-4ddc-b409-7134ff3c332f}" ma:taxonomyMulti="true" ma:sspId="36a61b50-ac2f-48d5-8ac7-e75171fb658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1" nillable="true" ma:displayName="Location" ma:indexed="true" ma:internalName="MediaServiceLocation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Hyperkobling" ma:index="23" nillable="true" ma:displayName="Hyperkobling" ma:format="Hyperlink" ma:internalName="Hyperkobling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2a8f10e-f55e-43a9-adb1-f4c299087a53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Del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Delingsdetaljer" ma:internalName="SharedWithDetails" ma:readOnly="true">
      <xsd:simpleType>
        <xsd:restriction base="dms:Note">
          <xsd:maxLength value="255"/>
        </xsd:restriction>
      </xsd:simpleType>
    </xsd:element>
    <xsd:element name="TaxCatchAll" ma:index="15" nillable="true" ma:displayName="Taxonomy Catch All Column" ma:hidden="true" ma:list="{7d9a33ad-a5da-47c6-bd32-ff64bae440bb}" ma:internalName="TaxCatchAll" ma:showField="CatchAllData" ma:web="b2a8f10e-f55e-43a9-adb1-f4c299087a5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58F2CF3-3A80-4B42-8DBF-F81769AA8DF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BFE95A1-461D-44A1-89A3-B2ACC25F63B4}">
  <ds:schemaRefs>
    <ds:schemaRef ds:uri="http://www.w3.org/XML/1998/namespace"/>
    <ds:schemaRef ds:uri="http://purl.org/dc/elements/1.1/"/>
    <ds:schemaRef ds:uri="http://schemas.microsoft.com/office/2006/metadata/properties"/>
    <ds:schemaRef ds:uri="9caf67bb-8ca0-469e-98d4-fb78fa240cd5"/>
    <ds:schemaRef ds:uri="b2a8f10e-f55e-43a9-adb1-f4c299087a53"/>
    <ds:schemaRef ds:uri="http://purl.org/dc/dcmitype/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44BF47C9-7161-438A-B463-3EB0A8E144E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caf67bb-8ca0-469e-98d4-fb78fa240cd5"/>
    <ds:schemaRef ds:uri="b2a8f10e-f55e-43a9-adb1-f4c299087a5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:vt="http://schemas.openxmlformats.org/officeDocument/2006/docPropsVTypes" xmlns="http://schemas.openxmlformats.org/officeDocument/2006/extended-properties">
  <Company>Helse Vest IKT</Company>
  <PresentationFormat>Widescreen</PresentationFormat>
  <Paragraphs>66</Paragraphs>
  <Slides>7</Slides>
  <Notes>0</Notes>
  <TotalTime>173</TotalTime>
  <HiddenSlides>0</HiddenSlides>
  <MMClips>0</MMClips>
  <ScaleCrop>0</ScaleCrop>
  <HeadingPairs>
    <vt:vector baseType="variant" size="6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baseType="lpstr" size="11">
      <vt:lpstr>Arial</vt:lpstr>
      <vt:lpstr>Calibri Light</vt:lpstr>
      <vt:lpstr>Calibri</vt:lpstr>
      <vt:lpstr>Office-tema</vt:lpstr>
      <vt:lpstr>Grunnlegende protonfysikk</vt:lpstr>
      <vt:lpstr>1.1 – Partikkelterapihistorie med vekt på protonterapi</vt:lpstr>
      <vt:lpstr>Historie</vt:lpstr>
      <vt:lpstr>Litteraturliste</vt:lpstr>
      <vt:lpstr>1.2 – Ulike partikkelterapianlegg i klinisk bruk</vt:lpstr>
      <vt:lpstr>1.2 – Et kapittel, noe innhold</vt:lpstr>
      <vt:lpstr>1.2 – Litteraturliste</vt:lpstr>
    </vt:vector>
  </TitlesOfParts>
  <LinksUpToDate>0</LinksUpToDate>
  <SharedDoc>0</SharedDoc>
  <HyperlinksChanged>0</HyperlinksChanged>
  <Application>Aspose.Slides for .NET</Application>
  <AppVersion>23.0500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PowerPoint-presentasjon</dc:title>
  <dc:creator>Søbstad, Johan Martin</dc:creator>
  <cp:lastModifiedBy>Hirschi, Lukas Andreas</cp:lastModifiedBy>
  <cp:revision>2</cp:revision>
  <dcterms:created xsi:type="dcterms:W3CDTF">2024-04-29T13:03:18Z</dcterms:created>
  <dcterms:modified xsi:type="dcterms:W3CDTF">2024-09-30T21:45:00Z</dcterms:modified>
</cp:coreProperties>
</file>

<file path=docProps/custom.xml><?xml version="1.0" encoding="utf-8"?>
<Properties xmlns:vt="http://schemas.openxmlformats.org/officeDocument/2006/docPropsVTypes" xmlns="http://schemas.openxmlformats.org/officeDocument/2006/custom-properties">
  <property fmtid="{D5CDD505-2E9C-101B-9397-08002B2CF9AE}" pid="2" name="ClassificationContentMarkingFooterLocations">
    <vt:lpwstr>Office-tema:8</vt:lpwstr>
  </property>
  <property fmtid="{D5CDD505-2E9C-101B-9397-08002B2CF9AE}" pid="3" name="ClassificationContentMarkingFooterText">
    <vt:lpwstr>Følsomhet Intern (gul)</vt:lpwstr>
  </property>
  <property fmtid="{D5CDD505-2E9C-101B-9397-08002B2CF9AE}" pid="4" name="ContentTypeId">
    <vt:lpwstr>0x010100D987F5BC6CE43843B22741A1A6FC7067</vt:lpwstr>
  </property>
  <property fmtid="{D5CDD505-2E9C-101B-9397-08002B2CF9AE}" pid="5" name="MediaServiceImageTags">
    <vt:lpwstr/>
  </property>
  <property fmtid="{D5CDD505-2E9C-101B-9397-08002B2CF9AE}" pid="6" name="MSIP_Label_d291ddcc-9a90-46b7-a727-d19b3ec4b730_ActionId">
    <vt:lpwstr>a925886b-7a01-428e-9926-af421a22d168</vt:lpwstr>
  </property>
  <property fmtid="{D5CDD505-2E9C-101B-9397-08002B2CF9AE}" pid="7" name="MSIP_Label_d291ddcc-9a90-46b7-a727-d19b3ec4b730_ContentBits">
    <vt:lpwstr>0</vt:lpwstr>
  </property>
  <property fmtid="{D5CDD505-2E9C-101B-9397-08002B2CF9AE}" pid="8" name="MSIP_Label_d291ddcc-9a90-46b7-a727-d19b3ec4b730_Enabled">
    <vt:lpwstr>true</vt:lpwstr>
  </property>
  <property fmtid="{D5CDD505-2E9C-101B-9397-08002B2CF9AE}" pid="9" name="MSIP_Label_d291ddcc-9a90-46b7-a727-d19b3ec4b730_Method">
    <vt:lpwstr>Privileged</vt:lpwstr>
  </property>
  <property fmtid="{D5CDD505-2E9C-101B-9397-08002B2CF9AE}" pid="10" name="MSIP_Label_d291ddcc-9a90-46b7-a727-d19b3ec4b730_Name">
    <vt:lpwstr>Åpen</vt:lpwstr>
  </property>
  <property fmtid="{D5CDD505-2E9C-101B-9397-08002B2CF9AE}" pid="11" name="MSIP_Label_d291ddcc-9a90-46b7-a727-d19b3ec4b730_SetDate">
    <vt:lpwstr>2024-06-28T08:04:52Z</vt:lpwstr>
  </property>
  <property fmtid="{D5CDD505-2E9C-101B-9397-08002B2CF9AE}" pid="12" name="MSIP_Label_d291ddcc-9a90-46b7-a727-d19b3ec4b730_SiteId">
    <vt:lpwstr>bdcbe535-f3cf-49f5-8a6a-fb6d98dc7837</vt:lpwstr>
  </property>
</Properties>
</file>